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76" r:id="rId6"/>
    <p:sldId id="263" r:id="rId7"/>
    <p:sldId id="271" r:id="rId8"/>
    <p:sldId id="277" r:id="rId9"/>
    <p:sldId id="278" r:id="rId10"/>
    <p:sldId id="270" r:id="rId11"/>
    <p:sldId id="261" r:id="rId12"/>
    <p:sldId id="262" r:id="rId13"/>
    <p:sldId id="266" r:id="rId14"/>
    <p:sldId id="264" r:id="rId15"/>
    <p:sldId id="265" r:id="rId16"/>
    <p:sldId id="272" r:id="rId17"/>
    <p:sldId id="269" r:id="rId18"/>
    <p:sldId id="273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DFD9F5"/>
    <a:srgbClr val="ADC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966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7000C-31AA-4E86-967D-869A656D83CA}" type="doc">
      <dgm:prSet loTypeId="urn:microsoft.com/office/officeart/2005/8/layout/gear1" loCatId="cycle" qsTypeId="urn:microsoft.com/office/officeart/2005/8/quickstyle/3d1" qsCatId="3D" csTypeId="urn:microsoft.com/office/officeart/2005/8/colors/accent4_4" csCatId="accent4" phldr="0"/>
      <dgm:spPr/>
    </dgm:pt>
    <dgm:pt modelId="{35683B84-EA52-47D1-B7F5-923947A32865}">
      <dgm:prSet phldrT="[Текст]" phldr="1"/>
      <dgm:spPr/>
      <dgm:t>
        <a:bodyPr/>
        <a:lstStyle/>
        <a:p>
          <a:endParaRPr lang="ru-RU"/>
        </a:p>
      </dgm:t>
    </dgm:pt>
    <dgm:pt modelId="{2077D92B-5B15-490E-84EA-F2A2C9B65250}" type="parTrans" cxnId="{ECB2C727-C753-465E-B9C3-F59637F29A4D}">
      <dgm:prSet/>
      <dgm:spPr/>
      <dgm:t>
        <a:bodyPr/>
        <a:lstStyle/>
        <a:p>
          <a:endParaRPr lang="ru-RU"/>
        </a:p>
      </dgm:t>
    </dgm:pt>
    <dgm:pt modelId="{961D25C6-A3D4-480F-8E40-E6AB0EEEA2D9}" type="sibTrans" cxnId="{ECB2C727-C753-465E-B9C3-F59637F29A4D}">
      <dgm:prSet/>
      <dgm:spPr/>
      <dgm:t>
        <a:bodyPr/>
        <a:lstStyle/>
        <a:p>
          <a:endParaRPr lang="ru-RU"/>
        </a:p>
      </dgm:t>
    </dgm:pt>
    <dgm:pt modelId="{5C5088BC-D73E-47B8-9874-0123F56DC88D}">
      <dgm:prSet phldrT="[Текст]" phldr="1"/>
      <dgm:spPr/>
      <dgm:t>
        <a:bodyPr/>
        <a:lstStyle/>
        <a:p>
          <a:endParaRPr lang="ru-RU"/>
        </a:p>
      </dgm:t>
    </dgm:pt>
    <dgm:pt modelId="{7714B3AC-71AE-4A14-82EA-65CB22FD5DA1}" type="parTrans" cxnId="{4AEE57C4-EE19-4C05-BFC8-4388D455F55B}">
      <dgm:prSet/>
      <dgm:spPr/>
      <dgm:t>
        <a:bodyPr/>
        <a:lstStyle/>
        <a:p>
          <a:endParaRPr lang="ru-RU"/>
        </a:p>
      </dgm:t>
    </dgm:pt>
    <dgm:pt modelId="{B4EDEEB1-6815-4213-90F0-BCAB59BDDAA9}" type="sibTrans" cxnId="{4AEE57C4-EE19-4C05-BFC8-4388D455F55B}">
      <dgm:prSet/>
      <dgm:spPr/>
      <dgm:t>
        <a:bodyPr/>
        <a:lstStyle/>
        <a:p>
          <a:endParaRPr lang="ru-RU"/>
        </a:p>
      </dgm:t>
    </dgm:pt>
    <dgm:pt modelId="{944421EE-0FE6-469C-88CB-2457303B5428}">
      <dgm:prSet phldrT="[Текст]" phldr="1"/>
      <dgm:spPr/>
      <dgm:t>
        <a:bodyPr/>
        <a:lstStyle/>
        <a:p>
          <a:endParaRPr lang="ru-RU"/>
        </a:p>
      </dgm:t>
    </dgm:pt>
    <dgm:pt modelId="{080ECAD2-484E-49A0-9DE0-045084FE4084}" type="parTrans" cxnId="{0FCA6AE0-B42B-42DE-9EED-216E16CF03D4}">
      <dgm:prSet/>
      <dgm:spPr/>
      <dgm:t>
        <a:bodyPr/>
        <a:lstStyle/>
        <a:p>
          <a:endParaRPr lang="ru-RU"/>
        </a:p>
      </dgm:t>
    </dgm:pt>
    <dgm:pt modelId="{F7EAAE3D-EE66-4A73-82F8-5F617964C75E}" type="sibTrans" cxnId="{0FCA6AE0-B42B-42DE-9EED-216E16CF03D4}">
      <dgm:prSet/>
      <dgm:spPr/>
      <dgm:t>
        <a:bodyPr/>
        <a:lstStyle/>
        <a:p>
          <a:endParaRPr lang="ru-RU"/>
        </a:p>
      </dgm:t>
    </dgm:pt>
    <dgm:pt modelId="{F25CB950-42CC-439F-A3B4-4820E5336CCB}" type="pres">
      <dgm:prSet presAssocID="{ABB7000C-31AA-4E86-967D-869A656D83C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3802570-1C80-4254-8AD9-9B2B329ACE35}" type="pres">
      <dgm:prSet presAssocID="{35683B84-EA52-47D1-B7F5-923947A32865}" presName="gear1" presStyleLbl="node1" presStyleIdx="0" presStyleCnt="3">
        <dgm:presLayoutVars>
          <dgm:chMax val="1"/>
          <dgm:bulletEnabled val="1"/>
        </dgm:presLayoutVars>
      </dgm:prSet>
      <dgm:spPr/>
    </dgm:pt>
    <dgm:pt modelId="{5FE6DF48-08A6-4455-90F4-A2B896032FFA}" type="pres">
      <dgm:prSet presAssocID="{35683B84-EA52-47D1-B7F5-923947A32865}" presName="gear1srcNode" presStyleLbl="node1" presStyleIdx="0" presStyleCnt="3"/>
      <dgm:spPr/>
    </dgm:pt>
    <dgm:pt modelId="{8A0CEDCF-C92D-4A90-A8BF-B192A1826906}" type="pres">
      <dgm:prSet presAssocID="{35683B84-EA52-47D1-B7F5-923947A32865}" presName="gear1dstNode" presStyleLbl="node1" presStyleIdx="0" presStyleCnt="3"/>
      <dgm:spPr/>
    </dgm:pt>
    <dgm:pt modelId="{7B80538F-B354-4787-8CBD-121E15676BEB}" type="pres">
      <dgm:prSet presAssocID="{5C5088BC-D73E-47B8-9874-0123F56DC88D}" presName="gear2" presStyleLbl="node1" presStyleIdx="1" presStyleCnt="3">
        <dgm:presLayoutVars>
          <dgm:chMax val="1"/>
          <dgm:bulletEnabled val="1"/>
        </dgm:presLayoutVars>
      </dgm:prSet>
      <dgm:spPr/>
    </dgm:pt>
    <dgm:pt modelId="{5A41A958-2E77-4FAC-B933-567B30C353A1}" type="pres">
      <dgm:prSet presAssocID="{5C5088BC-D73E-47B8-9874-0123F56DC88D}" presName="gear2srcNode" presStyleLbl="node1" presStyleIdx="1" presStyleCnt="3"/>
      <dgm:spPr/>
    </dgm:pt>
    <dgm:pt modelId="{59CBBDF7-D4FA-42EB-8EBA-D5035A6223A6}" type="pres">
      <dgm:prSet presAssocID="{5C5088BC-D73E-47B8-9874-0123F56DC88D}" presName="gear2dstNode" presStyleLbl="node1" presStyleIdx="1" presStyleCnt="3"/>
      <dgm:spPr/>
    </dgm:pt>
    <dgm:pt modelId="{F8109DA5-BAE0-484A-8A16-90AC7808106F}" type="pres">
      <dgm:prSet presAssocID="{944421EE-0FE6-469C-88CB-2457303B5428}" presName="gear3" presStyleLbl="node1" presStyleIdx="2" presStyleCnt="3"/>
      <dgm:spPr/>
    </dgm:pt>
    <dgm:pt modelId="{D807D7A5-44D2-4BFF-937B-5103B466C7CC}" type="pres">
      <dgm:prSet presAssocID="{944421EE-0FE6-469C-88CB-2457303B5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5187238F-5433-4BBD-8A6C-67C644712A9E}" type="pres">
      <dgm:prSet presAssocID="{944421EE-0FE6-469C-88CB-2457303B5428}" presName="gear3srcNode" presStyleLbl="node1" presStyleIdx="2" presStyleCnt="3"/>
      <dgm:spPr/>
    </dgm:pt>
    <dgm:pt modelId="{50D4F9E0-31CD-42E6-8CC4-2D16E5B7367D}" type="pres">
      <dgm:prSet presAssocID="{944421EE-0FE6-469C-88CB-2457303B5428}" presName="gear3dstNode" presStyleLbl="node1" presStyleIdx="2" presStyleCnt="3"/>
      <dgm:spPr/>
    </dgm:pt>
    <dgm:pt modelId="{DD434D85-1BCE-44C8-A760-7993EF82292D}" type="pres">
      <dgm:prSet presAssocID="{961D25C6-A3D4-480F-8E40-E6AB0EEEA2D9}" presName="connector1" presStyleLbl="sibTrans2D1" presStyleIdx="0" presStyleCnt="3"/>
      <dgm:spPr/>
    </dgm:pt>
    <dgm:pt modelId="{DFA135AB-EF9A-45C2-8E46-1B76AC0B896F}" type="pres">
      <dgm:prSet presAssocID="{B4EDEEB1-6815-4213-90F0-BCAB59BDDAA9}" presName="connector2" presStyleLbl="sibTrans2D1" presStyleIdx="1" presStyleCnt="3"/>
      <dgm:spPr/>
    </dgm:pt>
    <dgm:pt modelId="{F273201F-66EF-46C9-A275-05D793BA5BAC}" type="pres">
      <dgm:prSet presAssocID="{F7EAAE3D-EE66-4A73-82F8-5F617964C75E}" presName="connector3" presStyleLbl="sibTrans2D1" presStyleIdx="2" presStyleCnt="3"/>
      <dgm:spPr/>
    </dgm:pt>
  </dgm:ptLst>
  <dgm:cxnLst>
    <dgm:cxn modelId="{46027289-2F09-48BC-9973-42550B78B227}" type="presOf" srcId="{944421EE-0FE6-469C-88CB-2457303B5428}" destId="{5187238F-5433-4BBD-8A6C-67C644712A9E}" srcOrd="2" destOrd="0" presId="urn:microsoft.com/office/officeart/2005/8/layout/gear1"/>
    <dgm:cxn modelId="{245478C9-2EC5-4171-AF6E-3CF8F18CBE04}" type="presOf" srcId="{ABB7000C-31AA-4E86-967D-869A656D83CA}" destId="{F25CB950-42CC-439F-A3B4-4820E5336CCB}" srcOrd="0" destOrd="0" presId="urn:microsoft.com/office/officeart/2005/8/layout/gear1"/>
    <dgm:cxn modelId="{F33DE9C7-8C9B-49A2-B49C-236C07B59F98}" type="presOf" srcId="{5C5088BC-D73E-47B8-9874-0123F56DC88D}" destId="{7B80538F-B354-4787-8CBD-121E15676BEB}" srcOrd="0" destOrd="0" presId="urn:microsoft.com/office/officeart/2005/8/layout/gear1"/>
    <dgm:cxn modelId="{0FCA6AE0-B42B-42DE-9EED-216E16CF03D4}" srcId="{ABB7000C-31AA-4E86-967D-869A656D83CA}" destId="{944421EE-0FE6-469C-88CB-2457303B5428}" srcOrd="2" destOrd="0" parTransId="{080ECAD2-484E-49A0-9DE0-045084FE4084}" sibTransId="{F7EAAE3D-EE66-4A73-82F8-5F617964C75E}"/>
    <dgm:cxn modelId="{ECB2C727-C753-465E-B9C3-F59637F29A4D}" srcId="{ABB7000C-31AA-4E86-967D-869A656D83CA}" destId="{35683B84-EA52-47D1-B7F5-923947A32865}" srcOrd="0" destOrd="0" parTransId="{2077D92B-5B15-490E-84EA-F2A2C9B65250}" sibTransId="{961D25C6-A3D4-480F-8E40-E6AB0EEEA2D9}"/>
    <dgm:cxn modelId="{71DC7261-5A94-4AC3-B149-DF941AFE3870}" type="presOf" srcId="{944421EE-0FE6-469C-88CB-2457303B5428}" destId="{50D4F9E0-31CD-42E6-8CC4-2D16E5B7367D}" srcOrd="3" destOrd="0" presId="urn:microsoft.com/office/officeart/2005/8/layout/gear1"/>
    <dgm:cxn modelId="{76FB3211-C04D-4C1E-97E0-6570EF78B342}" type="presOf" srcId="{944421EE-0FE6-469C-88CB-2457303B5428}" destId="{D807D7A5-44D2-4BFF-937B-5103B466C7CC}" srcOrd="1" destOrd="0" presId="urn:microsoft.com/office/officeart/2005/8/layout/gear1"/>
    <dgm:cxn modelId="{14A37291-F9A2-4652-968D-93DD3C08E834}" type="presOf" srcId="{35683B84-EA52-47D1-B7F5-923947A32865}" destId="{5FE6DF48-08A6-4455-90F4-A2B896032FFA}" srcOrd="1" destOrd="0" presId="urn:microsoft.com/office/officeart/2005/8/layout/gear1"/>
    <dgm:cxn modelId="{DED1FD87-3B4A-4268-B2B4-651D6AAE17C6}" type="presOf" srcId="{B4EDEEB1-6815-4213-90F0-BCAB59BDDAA9}" destId="{DFA135AB-EF9A-45C2-8E46-1B76AC0B896F}" srcOrd="0" destOrd="0" presId="urn:microsoft.com/office/officeart/2005/8/layout/gear1"/>
    <dgm:cxn modelId="{061C88E8-67C3-43A1-9694-3ECBE394EC39}" type="presOf" srcId="{35683B84-EA52-47D1-B7F5-923947A32865}" destId="{8A0CEDCF-C92D-4A90-A8BF-B192A1826906}" srcOrd="2" destOrd="0" presId="urn:microsoft.com/office/officeart/2005/8/layout/gear1"/>
    <dgm:cxn modelId="{60FC54D9-34CE-4F6A-A276-BDF592D68482}" type="presOf" srcId="{5C5088BC-D73E-47B8-9874-0123F56DC88D}" destId="{5A41A958-2E77-4FAC-B933-567B30C353A1}" srcOrd="1" destOrd="0" presId="urn:microsoft.com/office/officeart/2005/8/layout/gear1"/>
    <dgm:cxn modelId="{99596E84-AA80-4737-9CE1-17F73D0269D3}" type="presOf" srcId="{5C5088BC-D73E-47B8-9874-0123F56DC88D}" destId="{59CBBDF7-D4FA-42EB-8EBA-D5035A6223A6}" srcOrd="2" destOrd="0" presId="urn:microsoft.com/office/officeart/2005/8/layout/gear1"/>
    <dgm:cxn modelId="{C71EB8C5-C71B-4570-AF7F-8CE97C15E4AE}" type="presOf" srcId="{F7EAAE3D-EE66-4A73-82F8-5F617964C75E}" destId="{F273201F-66EF-46C9-A275-05D793BA5BAC}" srcOrd="0" destOrd="0" presId="urn:microsoft.com/office/officeart/2005/8/layout/gear1"/>
    <dgm:cxn modelId="{2BBC540A-09AF-4ABC-AFA2-110563D13BEE}" type="presOf" srcId="{944421EE-0FE6-469C-88CB-2457303B5428}" destId="{F8109DA5-BAE0-484A-8A16-90AC7808106F}" srcOrd="0" destOrd="0" presId="urn:microsoft.com/office/officeart/2005/8/layout/gear1"/>
    <dgm:cxn modelId="{529EFE34-E305-4FD8-B9AA-A5F1E66212B1}" type="presOf" srcId="{35683B84-EA52-47D1-B7F5-923947A32865}" destId="{73802570-1C80-4254-8AD9-9B2B329ACE35}" srcOrd="0" destOrd="0" presId="urn:microsoft.com/office/officeart/2005/8/layout/gear1"/>
    <dgm:cxn modelId="{4AEE57C4-EE19-4C05-BFC8-4388D455F55B}" srcId="{ABB7000C-31AA-4E86-967D-869A656D83CA}" destId="{5C5088BC-D73E-47B8-9874-0123F56DC88D}" srcOrd="1" destOrd="0" parTransId="{7714B3AC-71AE-4A14-82EA-65CB22FD5DA1}" sibTransId="{B4EDEEB1-6815-4213-90F0-BCAB59BDDAA9}"/>
    <dgm:cxn modelId="{CCC6494E-06E9-4306-8F6C-76DC7BEF4E15}" type="presOf" srcId="{961D25C6-A3D4-480F-8E40-E6AB0EEEA2D9}" destId="{DD434D85-1BCE-44C8-A760-7993EF82292D}" srcOrd="0" destOrd="0" presId="urn:microsoft.com/office/officeart/2005/8/layout/gear1"/>
    <dgm:cxn modelId="{BC6CD789-94D3-4C25-B05D-BCD5DC9DC27B}" type="presParOf" srcId="{F25CB950-42CC-439F-A3B4-4820E5336CCB}" destId="{73802570-1C80-4254-8AD9-9B2B329ACE35}" srcOrd="0" destOrd="0" presId="urn:microsoft.com/office/officeart/2005/8/layout/gear1"/>
    <dgm:cxn modelId="{B622F599-B008-4786-9EA3-0E3810ECBD83}" type="presParOf" srcId="{F25CB950-42CC-439F-A3B4-4820E5336CCB}" destId="{5FE6DF48-08A6-4455-90F4-A2B896032FFA}" srcOrd="1" destOrd="0" presId="urn:microsoft.com/office/officeart/2005/8/layout/gear1"/>
    <dgm:cxn modelId="{87E7775F-3A1D-4B7F-A360-796E61A44DB2}" type="presParOf" srcId="{F25CB950-42CC-439F-A3B4-4820E5336CCB}" destId="{8A0CEDCF-C92D-4A90-A8BF-B192A1826906}" srcOrd="2" destOrd="0" presId="urn:microsoft.com/office/officeart/2005/8/layout/gear1"/>
    <dgm:cxn modelId="{995833C9-1FC7-4813-BC5D-74CA96B357F1}" type="presParOf" srcId="{F25CB950-42CC-439F-A3B4-4820E5336CCB}" destId="{7B80538F-B354-4787-8CBD-121E15676BEB}" srcOrd="3" destOrd="0" presId="urn:microsoft.com/office/officeart/2005/8/layout/gear1"/>
    <dgm:cxn modelId="{FBE38607-D9E6-4F0A-BA2D-3ADD3013E2A2}" type="presParOf" srcId="{F25CB950-42CC-439F-A3B4-4820E5336CCB}" destId="{5A41A958-2E77-4FAC-B933-567B30C353A1}" srcOrd="4" destOrd="0" presId="urn:microsoft.com/office/officeart/2005/8/layout/gear1"/>
    <dgm:cxn modelId="{E71B9E6B-D48A-4536-AE9E-32AC43976273}" type="presParOf" srcId="{F25CB950-42CC-439F-A3B4-4820E5336CCB}" destId="{59CBBDF7-D4FA-42EB-8EBA-D5035A6223A6}" srcOrd="5" destOrd="0" presId="urn:microsoft.com/office/officeart/2005/8/layout/gear1"/>
    <dgm:cxn modelId="{EDB34435-773D-4B17-BFA9-B3E3594794CD}" type="presParOf" srcId="{F25CB950-42CC-439F-A3B4-4820E5336CCB}" destId="{F8109DA5-BAE0-484A-8A16-90AC7808106F}" srcOrd="6" destOrd="0" presId="urn:microsoft.com/office/officeart/2005/8/layout/gear1"/>
    <dgm:cxn modelId="{E05B17D6-8B19-41A7-96B9-80E2B47A2821}" type="presParOf" srcId="{F25CB950-42CC-439F-A3B4-4820E5336CCB}" destId="{D807D7A5-44D2-4BFF-937B-5103B466C7CC}" srcOrd="7" destOrd="0" presId="urn:microsoft.com/office/officeart/2005/8/layout/gear1"/>
    <dgm:cxn modelId="{FAA33433-59F4-42FC-9ABC-A085FF644287}" type="presParOf" srcId="{F25CB950-42CC-439F-A3B4-4820E5336CCB}" destId="{5187238F-5433-4BBD-8A6C-67C644712A9E}" srcOrd="8" destOrd="0" presId="urn:microsoft.com/office/officeart/2005/8/layout/gear1"/>
    <dgm:cxn modelId="{1A33F390-3FCB-4470-AF69-05412FA60925}" type="presParOf" srcId="{F25CB950-42CC-439F-A3B4-4820E5336CCB}" destId="{50D4F9E0-31CD-42E6-8CC4-2D16E5B7367D}" srcOrd="9" destOrd="0" presId="urn:microsoft.com/office/officeart/2005/8/layout/gear1"/>
    <dgm:cxn modelId="{8C64E0B5-E96C-4ACD-8CC9-FAD0B48A9548}" type="presParOf" srcId="{F25CB950-42CC-439F-A3B4-4820E5336CCB}" destId="{DD434D85-1BCE-44C8-A760-7993EF82292D}" srcOrd="10" destOrd="0" presId="urn:microsoft.com/office/officeart/2005/8/layout/gear1"/>
    <dgm:cxn modelId="{A4197FE5-4BDF-4C09-A789-BCB00E240674}" type="presParOf" srcId="{F25CB950-42CC-439F-A3B4-4820E5336CCB}" destId="{DFA135AB-EF9A-45C2-8E46-1B76AC0B896F}" srcOrd="11" destOrd="0" presId="urn:microsoft.com/office/officeart/2005/8/layout/gear1"/>
    <dgm:cxn modelId="{7CB2F014-D155-43D9-8B5B-7973F4F6393E}" type="presParOf" srcId="{F25CB950-42CC-439F-A3B4-4820E5336CCB}" destId="{F273201F-66EF-46C9-A275-05D793BA5BA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02570-1C80-4254-8AD9-9B2B329ACE35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gradFill rotWithShape="0">
          <a:gsLst>
            <a:gs pos="0">
              <a:schemeClr val="accent4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500" kern="1200"/>
        </a:p>
      </dsp:txBody>
      <dsp:txXfrm>
        <a:off x="3294175" y="2352385"/>
        <a:ext cx="1336450" cy="1148939"/>
      </dsp:txXfrm>
    </dsp:sp>
    <dsp:sp modelId="{7B80538F-B354-4787-8CBD-121E15676BEB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gradFill rotWithShape="0">
          <a:gsLst>
            <a:gs pos="0">
              <a:schemeClr val="accent4">
                <a:shade val="50000"/>
                <a:hueOff val="-139622"/>
                <a:satOff val="-4225"/>
                <a:lumOff val="27741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-139622"/>
                <a:satOff val="-4225"/>
                <a:lumOff val="27741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-139622"/>
                <a:satOff val="-4225"/>
                <a:lumOff val="27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1953570" y="1712203"/>
        <a:ext cx="807100" cy="802154"/>
      </dsp:txXfrm>
    </dsp:sp>
    <dsp:sp modelId="{F8109DA5-BAE0-484A-8A16-90AC7808106F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gradFill rotWithShape="0">
          <a:gsLst>
            <a:gs pos="0">
              <a:schemeClr val="accent4">
                <a:shade val="50000"/>
                <a:hueOff val="-139622"/>
                <a:satOff val="-4225"/>
                <a:lumOff val="27741"/>
                <a:alphaOff val="0"/>
                <a:shade val="51000"/>
                <a:satMod val="130000"/>
              </a:schemeClr>
            </a:gs>
            <a:gs pos="80000">
              <a:schemeClr val="accent4">
                <a:shade val="50000"/>
                <a:hueOff val="-139622"/>
                <a:satOff val="-4225"/>
                <a:lumOff val="27741"/>
                <a:alphaOff val="0"/>
                <a:shade val="93000"/>
                <a:satMod val="130000"/>
              </a:schemeClr>
            </a:gs>
            <a:gs pos="100000">
              <a:schemeClr val="accent4">
                <a:shade val="50000"/>
                <a:hueOff val="-139622"/>
                <a:satOff val="-4225"/>
                <a:lumOff val="277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</dsp:txBody>
      <dsp:txXfrm rot="-20700000">
        <a:off x="2804160" y="528320"/>
        <a:ext cx="894080" cy="894080"/>
      </dsp:txXfrm>
    </dsp:sp>
    <dsp:sp modelId="{DD434D85-1BCE-44C8-A760-7993EF82292D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gradFill rotWithShape="0">
          <a:gsLst>
            <a:gs pos="0">
              <a:schemeClr val="accent4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135AB-EF9A-45C2-8E46-1B76AC0B896F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shade val="90000"/>
                <a:hueOff val="-145046"/>
                <a:satOff val="-3953"/>
                <a:lumOff val="21367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-145046"/>
                <a:satOff val="-3953"/>
                <a:lumOff val="21367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-145046"/>
                <a:satOff val="-3953"/>
                <a:lumOff val="213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3201F-66EF-46C9-A275-05D793BA5BAC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shade val="90000"/>
                <a:hueOff val="-145046"/>
                <a:satOff val="-3953"/>
                <a:lumOff val="21367"/>
                <a:alphaOff val="0"/>
                <a:shade val="51000"/>
                <a:satMod val="130000"/>
              </a:schemeClr>
            </a:gs>
            <a:gs pos="80000">
              <a:schemeClr val="accent4">
                <a:shade val="90000"/>
                <a:hueOff val="-145046"/>
                <a:satOff val="-3953"/>
                <a:lumOff val="21367"/>
                <a:alphaOff val="0"/>
                <a:shade val="93000"/>
                <a:satMod val="130000"/>
              </a:schemeClr>
            </a:gs>
            <a:gs pos="100000">
              <a:schemeClr val="accent4">
                <a:shade val="90000"/>
                <a:hueOff val="-145046"/>
                <a:satOff val="-3953"/>
                <a:lumOff val="213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14EA5-687B-466A-8365-E32C5A9ADF91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E4556-31F6-479D-A55C-1D9497248C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16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59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6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57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2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8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21B46-E778-4D2C-977D-2F106A44399C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1CFB-B604-4752-8292-BF117BAA7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9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E6EDAAE-B920-4C3E-BBEF-9D3BCA066C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-36512" y="0"/>
            <a:ext cx="9221766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1347614"/>
            <a:ext cx="6353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Приемник-передатчик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AIS﻿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КУ04-22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50731" y="2531680"/>
            <a:ext cx="590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команды: </a:t>
            </a:r>
            <a:r>
              <a:rPr lang="ru-RU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Космодесантные</a:t>
            </a:r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Уловители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3357" y="3221669"/>
            <a:ext cx="5718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Космическая автоматическая идентификация объектов и искусственный интеллект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28444" y="236135"/>
            <a:ext cx="21643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760A081-0B9B-41EC-8F3E-225BA65D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9337" y="267494"/>
            <a:ext cx="8375191" cy="85725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  <a:endParaRPr lang="ru-RU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709040" y="2379529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какое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43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70426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решения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372200" y="-358199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1348" y="4143326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Подбор компонентов и </a:t>
            </a:r>
            <a:r>
              <a:rPr lang="ru-RU" dirty="0" err="1" smtClean="0"/>
              <a:t>тд</a:t>
            </a:r>
            <a:r>
              <a:rPr lang="ru-RU" dirty="0" smtClean="0"/>
              <a:t>. Конструкционные моменты. КОРОБКА ИЛИ ЯЩИК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32248" y="843558"/>
            <a:ext cx="5076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Форма: коробка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5" t="29369" r="8506" b="21030"/>
          <a:stretch/>
        </p:blipFill>
        <p:spPr>
          <a:xfrm>
            <a:off x="1239581" y="1323090"/>
            <a:ext cx="1604227" cy="14217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9" b="30967"/>
          <a:stretch/>
        </p:blipFill>
        <p:spPr>
          <a:xfrm>
            <a:off x="2809600" y="1897941"/>
            <a:ext cx="2016224" cy="13596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3" t="7233" r="2921" b="24290"/>
          <a:stretch/>
        </p:blipFill>
        <p:spPr>
          <a:xfrm>
            <a:off x="1235853" y="2859847"/>
            <a:ext cx="1719797" cy="12960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80112" y="141962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Усилитель и </a:t>
            </a:r>
            <a:r>
              <a:rPr lang="ru-RU" dirty="0" err="1" smtClean="0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59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Организационные решения</a:t>
            </a:r>
            <a:endParaRPr lang="ru-RU" sz="3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решения рассматривались и какие выбрали и почему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Ход проекта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Этапы проекта, как менялись решения в ходе проекта, как проходили испытания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4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02332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проекта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309682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Какие ошибки (командные, организационные, технологические, теоретические и т.д.) были допущены и как их можно исправить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3728" y="3223150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Подбор элементной базы </a:t>
            </a:r>
            <a:r>
              <a:rPr lang="ru-RU" dirty="0" err="1" smtClean="0"/>
              <a:t>блабла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Микроконтроллер СТМ8 медленный. Все минусы</a:t>
            </a:r>
          </a:p>
          <a:p>
            <a:r>
              <a:rPr lang="ru-RU" dirty="0" smtClean="0"/>
              <a:t>СТМ32</a:t>
            </a:r>
            <a:r>
              <a:rPr lang="en-US" dirty="0" smtClean="0"/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546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проекта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dobe Hebrew" pitchFamily="18" charset="-79"/>
              </a:rPr>
              <a:t>Оценка результатов проекта, план развития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5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691680" y="1131590"/>
            <a:ext cx="67687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cs typeface="Adobe Hebrew" pitchFamily="18" charset="-79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28967820"/>
              </p:ext>
            </p:extLst>
          </p:nvPr>
        </p:nvGraphicFramePr>
        <p:xfrm>
          <a:off x="1572344" y="8435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823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D7BE5177-A0F9-46DC-8639-57BDEDFD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1"/>
          <a:stretch/>
        </p:blipFill>
        <p:spPr>
          <a:xfrm>
            <a:off x="0" y="0"/>
            <a:ext cx="9144000" cy="415592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4" y="1347614"/>
            <a:ext cx="2287412" cy="22874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14941" y="1210385"/>
            <a:ext cx="4815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Контакты: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528444" y="236135"/>
            <a:ext cx="21643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C27DD900-88C3-4DFE-AAA1-9190EBA9A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474273"/>
            <a:ext cx="8694712" cy="3964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DB05BE9-D088-418A-84BB-1176634C7F78}"/>
              </a:ext>
            </a:extLst>
          </p:cNvPr>
          <p:cNvSpPr txBox="1"/>
          <p:nvPr/>
        </p:nvSpPr>
        <p:spPr>
          <a:xfrm>
            <a:off x="476633" y="51470"/>
            <a:ext cx="4815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Космическая смена «Сириус 2022»</a:t>
            </a:r>
          </a:p>
          <a:p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апреля 2022г.</a:t>
            </a:r>
          </a:p>
          <a:p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3357" y="3221669"/>
            <a:ext cx="5718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Космическая автоматическая идентификация объектов и искусственный интеллект 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6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95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46348"/>
            <a:ext cx="6768752" cy="857250"/>
          </a:xfrm>
        </p:spPr>
        <p:txBody>
          <a:bodyPr>
            <a:normAutofit/>
          </a:bodyPr>
          <a:lstStyle/>
          <a:p>
            <a:r>
              <a:rPr lang="ru-RU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Космодесантные</a:t>
            </a:r>
            <a:r>
              <a:rPr lang="ru-RU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Уловители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9672" y="226896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Корягина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Софья                     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5936" y="228371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Косарев Алексей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429065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Парфентьев Павел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428988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Туляков Илья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0" y="2571750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  <a:endParaRPr lang="ru-RU" sz="1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8252" y="2595209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Проектный менеджер</a:t>
            </a:r>
            <a:endParaRPr lang="ru-RU" sz="1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2211" y="4571582"/>
            <a:ext cx="184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 3</a:t>
            </a:r>
            <a:r>
              <a:rPr lang="en-US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16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  <a:endParaRPr lang="ru-RU" sz="1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3833" y="4582651"/>
            <a:ext cx="166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Схемотехник</a:t>
            </a:r>
            <a:endParaRPr lang="ru-RU" sz="1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3292" y="483518"/>
            <a:ext cx="2383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Эксперты</a:t>
            </a:r>
            <a:endParaRPr lang="ru-RU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Прямоугольник 31"/>
          <p:cNvSpPr/>
          <p:nvPr/>
        </p:nvSpPr>
        <p:spPr>
          <a:xfrm>
            <a:off x="1835696" y="1068293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278311" y="1059582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1830039" y="2971859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78311" y="2971859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068293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734695" y="1068293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156175" y="2971859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734695" y="2971859"/>
            <a:ext cx="1229793" cy="1256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6300192" y="227442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6376" y="228371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184" y="429065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Ангелина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84368" y="429994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3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03648" y="58316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программиста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778270" y="748881"/>
            <a:ext cx="0" cy="5267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/>
          <p:cNvSpPr/>
          <p:nvPr/>
        </p:nvSpPr>
        <p:spPr>
          <a:xfrm>
            <a:off x="1331640" y="1325207"/>
            <a:ext cx="7560840" cy="8865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40" y="1257603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мониторинга состояния судна на основании данных физических датчиков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7664" y="215189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04817" y="2884750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Написать код для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код для платы;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Откладка и тестирование кода.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9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03648" y="58316"/>
            <a:ext cx="6768752" cy="857250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40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схемотехника</a:t>
            </a:r>
            <a:endParaRPr lang="ru-RU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1275606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Проектировка и создание электрической цепи 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778270" y="729717"/>
            <a:ext cx="0" cy="5267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004817" y="2668726"/>
            <a:ext cx="784887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Спроектировать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электрическую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цепь;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Нанести на текстолит медные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дорожки;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3.Установить и спаять необходимые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1863864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331640" y="1347614"/>
            <a:ext cx="7560840" cy="4320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23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03648" y="58316"/>
            <a:ext cx="6768752" cy="85725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проектировщика 3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778270" y="771550"/>
            <a:ext cx="0" cy="5267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91680" y="1275606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сборка корпуса для приемника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Блок-схема: альтернативный процесс 12"/>
          <p:cNvSpPr/>
          <p:nvPr/>
        </p:nvSpPr>
        <p:spPr>
          <a:xfrm>
            <a:off x="1331640" y="1347614"/>
            <a:ext cx="7560840" cy="4320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179185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04817" y="2591370"/>
            <a:ext cx="78488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эскиз и детали корпуса;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Смоделировать корпуса в инструментах 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Печать и сборка корпуса;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Собрать все компоненты.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267494"/>
            <a:ext cx="6768752" cy="85725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проектного менеджера</a:t>
            </a:r>
            <a:b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65242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4718" y="1995686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8711" y="2643758"/>
            <a:ext cx="6798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Построить эффективный процесс работы в команде;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Обеспечить работу всех направлений проекта;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Распределить задачи и контролировать их выполнение;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Подготовить проект к защите.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778270" y="729717"/>
            <a:ext cx="0" cy="52672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201700" y="1298647"/>
            <a:ext cx="7996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результативного выполнения проекта</a:t>
            </a: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187624" y="1347614"/>
            <a:ext cx="7906804" cy="4320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91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Теоретические обоснования</a:t>
            </a:r>
            <a:endParaRPr lang="ru-RU" sz="3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906161" y="26766"/>
            <a:ext cx="1143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3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endParaRPr lang="ru-RU" sz="3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475656" y="3955876"/>
            <a:ext cx="7344816" cy="100811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456267" y="3867894"/>
            <a:ext cx="7292197" cy="1123712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АИС перестали ограничиваться передачей идентификационной информации о судне. Система из идентификационной превратилась в информационную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4423" y="12139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Получатель сообщения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1305117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Декодер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2575" y="1305433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Декодер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8648" y="153715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Демодулятор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77775" y="1451495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канал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4388" y="117586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Помехи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8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03648" y="43913"/>
            <a:ext cx="6768752" cy="85725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АИС</a:t>
            </a:r>
            <a:endParaRPr lang="ru-RU" sz="31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2123727" y="870622"/>
            <a:ext cx="390447" cy="69314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860031" y="870622"/>
            <a:ext cx="1" cy="837032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7020272" y="843558"/>
            <a:ext cx="473648" cy="69314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165361" y="1707654"/>
            <a:ext cx="2422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данные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884276" y="1698362"/>
            <a:ext cx="255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данные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6965671" y="1707654"/>
            <a:ext cx="199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Рейсовые данные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3563888" y="1779662"/>
            <a:ext cx="0" cy="37757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588224" y="1779662"/>
            <a:ext cx="0" cy="377577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165360" y="2070656"/>
            <a:ext cx="236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идентификационный номер судна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IMO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81255" y="2667935"/>
            <a:ext cx="23826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идентификационный номер морской подвижной службы MMSI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187624" y="3416682"/>
            <a:ext cx="2582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позывной сигнал и название судна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187624" y="3992165"/>
            <a:ext cx="1889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и ширина судна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87624" y="4352205"/>
            <a:ext cx="924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судна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635896" y="2067694"/>
            <a:ext cx="32103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судна с признаком точности и состоянием целостности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3647919" y="2715766"/>
            <a:ext cx="207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 UTC, час, мин, с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653827" y="3128069"/>
            <a:ext cx="2718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относительно грунта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653827" y="3560117"/>
            <a:ext cx="2243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судна по гирокомпасу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3635896" y="4064173"/>
            <a:ext cx="26966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навигационное состояние судна 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4496221"/>
            <a:ext cx="2166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поворота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ROT)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594033" y="2121118"/>
            <a:ext cx="3078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осадка судна (вводится в начале рейса, исправляется по мере необходимости)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594033" y="3107450"/>
            <a:ext cx="24777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(тип) опасного груза (вводится в начале рейса)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6588224" y="3822888"/>
            <a:ext cx="25499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 назначения и время прибытия (вводится в начале рейса, исправляется по мере необходимости)</a:t>
            </a:r>
          </a:p>
        </p:txBody>
      </p:sp>
    </p:spTree>
    <p:extLst>
      <p:ext uri="{BB962C8B-B14F-4D97-AF65-F5344CB8AC3E}">
        <p14:creationId xmlns:p14="http://schemas.microsoft.com/office/powerpoint/2010/main" val="98594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9051"/>
            <a:ext cx="4437698" cy="27628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42903"/>
            <a:ext cx="4211960" cy="352113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8"/>
            <a:ext cx="985849" cy="97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5207"/>
            <a:ext cx="973574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751512" y="699542"/>
            <a:ext cx="4392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Германии НИИ микроволновой и радиолокационной техники DLR разработал для установки на ПКА РСА X-диапазона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следующим режимам: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87001" y="3677531"/>
            <a:ext cx="5445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в режиме радиолокационной съемки;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в режиме селекции движущихся целей (СДЦ);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в режиме СДЦ в дальней морской зоне.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\\users\maria\Library\Group Containers\UBF8T346G9.Office\TemporaryItems\msohtmlclip\clip_image004.jpg"/>
          <p:cNvSpPr>
            <a:spLocks noChangeAspect="1" noChangeArrowheads="1"/>
          </p:cNvSpPr>
          <p:nvPr/>
        </p:nvSpPr>
        <p:spPr bwMode="auto">
          <a:xfrm>
            <a:off x="1044575" y="-774700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\\users\maria\Library\Group Containers\UBF8T346G9.Office\TemporaryItems\msohtmlclip\clip_image006.jpg"/>
          <p:cNvSpPr>
            <a:spLocks noChangeAspect="1" noChangeArrowheads="1"/>
          </p:cNvSpPr>
          <p:nvPr/>
        </p:nvSpPr>
        <p:spPr bwMode="auto">
          <a:xfrm>
            <a:off x="1093788" y="138113"/>
            <a:ext cx="762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4" descr="\\users\maria\Library\Group Containers\UBF8T346G9.Office\TemporaryItems\msohtmlclip\clip_image008.jpg"/>
          <p:cNvSpPr>
            <a:spLocks noChangeAspect="1" noChangeArrowheads="1"/>
          </p:cNvSpPr>
          <p:nvPr/>
        </p:nvSpPr>
        <p:spPr bwMode="auto">
          <a:xfrm>
            <a:off x="1168400" y="138113"/>
            <a:ext cx="762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5" descr="\\users\maria\Library\Group Containers\UBF8T346G9.Office\TemporaryItems\msohtmlclip\clip_image010.jpg"/>
          <p:cNvSpPr>
            <a:spLocks noChangeAspect="1" noChangeArrowheads="1"/>
          </p:cNvSpPr>
          <p:nvPr/>
        </p:nvSpPr>
        <p:spPr bwMode="auto">
          <a:xfrm>
            <a:off x="3784600" y="138113"/>
            <a:ext cx="1047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6" descr="\\users\maria\Library\Group Containers\UBF8T346G9.Office\TemporaryItems\msohtmlclip\clip_image004.jpg"/>
          <p:cNvSpPr>
            <a:spLocks noChangeAspect="1" noChangeArrowheads="1"/>
          </p:cNvSpPr>
          <p:nvPr/>
        </p:nvSpPr>
        <p:spPr bwMode="auto">
          <a:xfrm>
            <a:off x="3979863" y="503238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7" descr="\\users\maria\Library\Group Containers\UBF8T346G9.Office\TemporaryItems\msohtmlclip\clip_image013.jpg"/>
          <p:cNvSpPr>
            <a:spLocks noChangeAspect="1" noChangeArrowheads="1"/>
          </p:cNvSpPr>
          <p:nvPr/>
        </p:nvSpPr>
        <p:spPr bwMode="auto">
          <a:xfrm>
            <a:off x="1177925" y="1050925"/>
            <a:ext cx="762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8" descr="\\users\maria\Library\Group Containers\UBF8T346G9.Office\TemporaryItems\msohtmlclip\clip_image015.jpg"/>
          <p:cNvSpPr>
            <a:spLocks noChangeAspect="1" noChangeArrowheads="1"/>
          </p:cNvSpPr>
          <p:nvPr/>
        </p:nvSpPr>
        <p:spPr bwMode="auto">
          <a:xfrm>
            <a:off x="3625850" y="1050925"/>
            <a:ext cx="857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9" descr="\\users\maria\Library\Group Containers\UBF8T346G9.Office\TemporaryItems\msohtmlclip\clip_image010.jpg"/>
          <p:cNvSpPr>
            <a:spLocks noChangeAspect="1" noChangeArrowheads="1"/>
          </p:cNvSpPr>
          <p:nvPr/>
        </p:nvSpPr>
        <p:spPr bwMode="auto">
          <a:xfrm>
            <a:off x="3865563" y="1050925"/>
            <a:ext cx="1047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0" descr="\\users\maria\Library\Group Containers\UBF8T346G9.Office\TemporaryItems\msohtmlclip\clip_image004.jpg"/>
          <p:cNvSpPr>
            <a:spLocks noChangeAspect="1" noChangeArrowheads="1"/>
          </p:cNvSpPr>
          <p:nvPr/>
        </p:nvSpPr>
        <p:spPr bwMode="auto">
          <a:xfrm>
            <a:off x="3979863" y="1416050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5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524</Words>
  <Application>Microsoft Office PowerPoint</Application>
  <PresentationFormat>Экран (16:9)</PresentationFormat>
  <Paragraphs>122</Paragraphs>
  <Slides>18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Презентация PowerPoint</vt:lpstr>
      <vt:lpstr>Космодесантные Уловители</vt:lpstr>
      <vt:lpstr>Цель программиста</vt:lpstr>
      <vt:lpstr>Цель схемотехника</vt:lpstr>
      <vt:lpstr>Цель проектировщика 3D-моделей</vt:lpstr>
      <vt:lpstr>Цель проектного менеджера </vt:lpstr>
      <vt:lpstr>Теоретические обоснования</vt:lpstr>
      <vt:lpstr>Типы данных АИС</vt:lpstr>
      <vt:lpstr>Презентация PowerPoint</vt:lpstr>
      <vt:lpstr>Анализ существующих решений</vt:lpstr>
      <vt:lpstr>Технологические решения</vt:lpstr>
      <vt:lpstr>Организационные решения</vt:lpstr>
      <vt:lpstr>Ход проекта</vt:lpstr>
      <vt:lpstr>Ошибки проекта</vt:lpstr>
      <vt:lpstr>Результаты проекта</vt:lpstr>
      <vt:lpstr>Развитие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ranton</dc:creator>
  <cp:lastModifiedBy>User</cp:lastModifiedBy>
  <cp:revision>89</cp:revision>
  <dcterms:created xsi:type="dcterms:W3CDTF">2020-03-11T17:59:11Z</dcterms:created>
  <dcterms:modified xsi:type="dcterms:W3CDTF">2022-04-06T09:45:41Z</dcterms:modified>
</cp:coreProperties>
</file>