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Rounded Rectangle 12">
            <a:extLst>
              <a:ext uri="{FF2B5EF4-FFF2-40B4-BE49-F238E27FC236}">
                <a16:creationId xmlns:a16="http://schemas.microsoft.com/office/drawing/2014/main" id="{BBBCBFC8-5A5E-2571-053C-8C5451172420}"/>
              </a:ext>
            </a:extLst>
          </p:cNvPr>
          <p:cNvSpPr/>
          <p:nvPr/>
        </p:nvSpPr>
        <p:spPr>
          <a:xfrm>
            <a:off x="11415637" y="97333"/>
            <a:ext cx="589550" cy="919322"/>
          </a:xfrm>
          <a:prstGeom prst="roundRect">
            <a:avLst>
              <a:gd fmla="val 50000" name="adj"/>
            </a:avLst>
          </a:prstGeom>
          <a:solidFill>
            <a:srgbClr val="88B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</a:p>
        </p:txBody>
      </p:sp>
      <p:sp xmlns:r="http://schemas.openxmlformats.org/officeDocument/2006/relationships">
        <p:nvSpPr>
          <p:cNvPr id="3" name="Freeform 38">
            <a:extLst>
              <a:ext uri="{FF2B5EF4-FFF2-40B4-BE49-F238E27FC236}">
                <a16:creationId xmlns:a16="http://schemas.microsoft.com/office/drawing/2014/main" id="{C939B3E9-64C8-4A84-DBDE-7437C99A7A2D}"/>
              </a:ext>
            </a:extLst>
          </p:cNvPr>
          <p:cNvSpPr>
            <a:spLocks noEditPoints="1"/>
          </p:cNvSpPr>
          <p:nvPr/>
        </p:nvSpPr>
        <p:spPr bwMode="auto">
          <a:xfrm>
            <a:off x="11582871" y="370276"/>
            <a:ext cx="255082" cy="373435"/>
          </a:xfrm>
          <a:custGeom>
            <a:avLst/>
            <a:gdLst>
              <a:gd fmla="*/ 68 w 200" name="T0"/>
              <a:gd fmla="*/ 246 h 292" name="T1"/>
              <a:gd fmla="*/ 2 w 200" name="T2"/>
              <a:gd fmla="*/ 161 h 292" name="T3"/>
              <a:gd fmla="*/ 54 w 200" name="T4"/>
              <a:gd fmla="*/ 52 h 292" name="T5"/>
              <a:gd fmla="*/ 91 w 200" name="T6"/>
              <a:gd fmla="*/ 7 h 292" name="T7"/>
              <a:gd fmla="*/ 106 w 200" name="T8"/>
              <a:gd fmla="*/ 3 h 292" name="T9"/>
              <a:gd fmla="*/ 109 w 200" name="T10"/>
              <a:gd fmla="*/ 7 h 292" name="T11"/>
              <a:gd fmla="*/ 110 w 200" name="T12"/>
              <a:gd fmla="*/ 7 h 292" name="T13"/>
              <a:gd fmla="*/ 146 w 200" name="T14"/>
              <a:gd fmla="*/ 52 h 292" name="T15"/>
              <a:gd fmla="*/ 198 w 200" name="T16"/>
              <a:gd fmla="*/ 161 h 292" name="T17"/>
              <a:gd fmla="*/ 132 w 200" name="T18"/>
              <a:gd fmla="*/ 246 h 292" name="T19"/>
              <a:gd fmla="*/ 107 w 200" name="T20"/>
              <a:gd fmla="*/ 250 h 292" name="T21"/>
              <a:gd fmla="*/ 107 w 200" name="T22"/>
              <a:gd fmla="*/ 250 h 292" name="T23"/>
              <a:gd fmla="*/ 65 w 200" name="T24"/>
              <a:gd fmla="*/ 292 h 292" name="T25"/>
              <a:gd fmla="*/ 58 w 200" name="T26"/>
              <a:gd fmla="*/ 286 h 292" name="T27"/>
              <a:gd fmla="*/ 65 w 200" name="T28"/>
              <a:gd fmla="*/ 279 h 292" name="T29"/>
              <a:gd fmla="*/ 93 w 200" name="T30"/>
              <a:gd fmla="*/ 250 h 292" name="T31"/>
              <a:gd fmla="*/ 93 w 200" name="T32"/>
              <a:gd fmla="*/ 250 h 292" name="T33"/>
              <a:gd fmla="*/ 68 w 200" name="T34"/>
              <a:gd fmla="*/ 246 h 292" name="T35"/>
              <a:gd fmla="*/ 53 w 200" name="T36"/>
              <a:gd fmla="*/ 157 h 292" name="T37"/>
              <a:gd fmla="*/ 53 w 200" name="T38"/>
              <a:gd fmla="*/ 157 h 292" name="T39"/>
              <a:gd fmla="*/ 53 w 200" name="T40"/>
              <a:gd fmla="*/ 148 h 292" name="T41"/>
              <a:gd fmla="*/ 62 w 200" name="T42"/>
              <a:gd fmla="*/ 148 h 292" name="T43"/>
              <a:gd fmla="*/ 93 w 200" name="T44"/>
              <a:gd fmla="*/ 179 h 292" name="T45"/>
              <a:gd fmla="*/ 93 w 200" name="T46"/>
              <a:gd fmla="*/ 79 h 292" name="T47"/>
              <a:gd fmla="*/ 100 w 200" name="T48"/>
              <a:gd fmla="*/ 73 h 292" name="T49"/>
              <a:gd fmla="*/ 107 w 200" name="T50"/>
              <a:gd fmla="*/ 79 h 292" name="T51"/>
              <a:gd fmla="*/ 107 w 200" name="T52"/>
              <a:gd fmla="*/ 149 h 292" name="T53"/>
              <a:gd fmla="*/ 138 w 200" name="T54"/>
              <a:gd fmla="*/ 117 h 292" name="T55"/>
              <a:gd fmla="*/ 148 w 200" name="T56"/>
              <a:gd fmla="*/ 117 h 292" name="T57"/>
              <a:gd fmla="*/ 148 w 200" name="T58"/>
              <a:gd fmla="*/ 126 h 292" name="T59"/>
              <a:gd fmla="*/ 107 w 200" name="T60"/>
              <a:gd fmla="*/ 167 h 292" name="T61"/>
              <a:gd fmla="*/ 107 w 200" name="T62"/>
              <a:gd fmla="*/ 228 h 292" name="T63"/>
              <a:gd fmla="*/ 125 w 200" name="T64"/>
              <a:gd fmla="*/ 225 h 292" name="T65"/>
              <a:gd fmla="*/ 176 w 200" name="T66"/>
              <a:gd fmla="*/ 160 h 292" name="T67"/>
              <a:gd fmla="*/ 130 w 200" name="T68"/>
              <a:gd fmla="*/ 67 h 292" name="T69"/>
              <a:gd fmla="*/ 100 w 200" name="T70"/>
              <a:gd fmla="*/ 32 h 292" name="T71"/>
              <a:gd fmla="*/ 71 w 200" name="T72"/>
              <a:gd fmla="*/ 67 h 292" name="T73"/>
              <a:gd fmla="*/ 24 w 200" name="T74"/>
              <a:gd fmla="*/ 160 h 292" name="T75"/>
              <a:gd fmla="*/ 75 w 200" name="T76"/>
              <a:gd fmla="*/ 225 h 292" name="T77"/>
              <a:gd fmla="*/ 93 w 200" name="T78"/>
              <a:gd fmla="*/ 228 h 292" name="T79"/>
              <a:gd fmla="*/ 93 w 200" name="T80"/>
              <a:gd fmla="*/ 198 h 292" name="T81"/>
              <a:gd fmla="*/ 53 w 200" name="T82"/>
              <a:gd fmla="*/ 157 h 292" name="T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b="b" l="0" r="r" t="0"/>
            <a:pathLst>
              <a:path h="292" w="200">
                <a:moveTo>
                  <a:pt x="68" y="246"/>
                </a:moveTo>
                <a:cubicBezTo>
                  <a:pt x="31" y="234"/>
                  <a:pt x="4" y="201"/>
                  <a:pt x="2" y="161"/>
                </a:cubicBezTo>
                <a:cubicBezTo>
                  <a:pt x="0" y="113"/>
                  <a:pt x="26" y="84"/>
                  <a:pt x="54" y="52"/>
                </a:cubicBezTo>
                <a:cubicBezTo>
                  <a:pt x="68" y="37"/>
                  <a:pt x="81" y="22"/>
                  <a:pt x="91" y="7"/>
                </a:cubicBezTo>
                <a:cubicBezTo>
                  <a:pt x="94" y="1"/>
                  <a:pt x="100" y="0"/>
                  <a:pt x="106" y="3"/>
                </a:cubicBezTo>
                <a:cubicBezTo>
                  <a:pt x="107" y="4"/>
                  <a:pt x="109" y="5"/>
                  <a:pt x="109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9" y="23"/>
                  <a:pt x="132" y="38"/>
                  <a:pt x="146" y="52"/>
                </a:cubicBezTo>
                <a:cubicBezTo>
                  <a:pt x="174" y="84"/>
                  <a:pt x="200" y="114"/>
                  <a:pt x="198" y="161"/>
                </a:cubicBezTo>
                <a:cubicBezTo>
                  <a:pt x="197" y="201"/>
                  <a:pt x="169" y="234"/>
                  <a:pt x="132" y="246"/>
                </a:cubicBezTo>
                <a:cubicBezTo>
                  <a:pt x="124" y="248"/>
                  <a:pt x="115" y="249"/>
                  <a:pt x="107" y="250"/>
                </a:cubicBezTo>
                <a:cubicBezTo>
                  <a:pt x="107" y="250"/>
                  <a:pt x="107" y="250"/>
                  <a:pt x="107" y="250"/>
                </a:cubicBezTo>
                <a:cubicBezTo>
                  <a:pt x="107" y="273"/>
                  <a:pt x="88" y="292"/>
                  <a:pt x="65" y="292"/>
                </a:cubicBezTo>
                <a:cubicBezTo>
                  <a:pt x="61" y="292"/>
                  <a:pt x="58" y="289"/>
                  <a:pt x="58" y="286"/>
                </a:cubicBezTo>
                <a:cubicBezTo>
                  <a:pt x="58" y="282"/>
                  <a:pt x="61" y="279"/>
                  <a:pt x="65" y="279"/>
                </a:cubicBezTo>
                <a:cubicBezTo>
                  <a:pt x="80" y="279"/>
                  <a:pt x="93" y="266"/>
                  <a:pt x="93" y="250"/>
                </a:cubicBezTo>
                <a:cubicBezTo>
                  <a:pt x="93" y="250"/>
                  <a:pt x="93" y="250"/>
                  <a:pt x="93" y="250"/>
                </a:cubicBezTo>
                <a:cubicBezTo>
                  <a:pt x="85" y="249"/>
                  <a:pt x="77" y="248"/>
                  <a:pt x="68" y="246"/>
                </a:cubicBezTo>
                <a:close/>
                <a:moveTo>
                  <a:pt x="53" y="157"/>
                </a:moveTo>
                <a:cubicBezTo>
                  <a:pt x="53" y="157"/>
                  <a:pt x="53" y="157"/>
                  <a:pt x="53" y="157"/>
                </a:cubicBezTo>
                <a:cubicBezTo>
                  <a:pt x="50" y="154"/>
                  <a:pt x="50" y="150"/>
                  <a:pt x="53" y="148"/>
                </a:cubicBezTo>
                <a:cubicBezTo>
                  <a:pt x="55" y="145"/>
                  <a:pt x="59" y="145"/>
                  <a:pt x="62" y="148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76"/>
                  <a:pt x="96" y="73"/>
                  <a:pt x="100" y="73"/>
                </a:cubicBezTo>
                <a:cubicBezTo>
                  <a:pt x="104" y="73"/>
                  <a:pt x="107" y="76"/>
                  <a:pt x="107" y="79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41" y="115"/>
                  <a:pt x="145" y="115"/>
                  <a:pt x="148" y="117"/>
                </a:cubicBezTo>
                <a:cubicBezTo>
                  <a:pt x="150" y="120"/>
                  <a:pt x="150" y="124"/>
                  <a:pt x="148" y="126"/>
                </a:cubicBezTo>
                <a:cubicBezTo>
                  <a:pt x="107" y="167"/>
                  <a:pt x="107" y="167"/>
                  <a:pt x="107" y="167"/>
                </a:cubicBezTo>
                <a:cubicBezTo>
                  <a:pt x="107" y="228"/>
                  <a:pt x="107" y="228"/>
                  <a:pt x="107" y="228"/>
                </a:cubicBezTo>
                <a:cubicBezTo>
                  <a:pt x="113" y="228"/>
                  <a:pt x="120" y="226"/>
                  <a:pt x="125" y="225"/>
                </a:cubicBezTo>
                <a:cubicBezTo>
                  <a:pt x="154" y="216"/>
                  <a:pt x="175" y="191"/>
                  <a:pt x="176" y="160"/>
                </a:cubicBezTo>
                <a:cubicBezTo>
                  <a:pt x="178" y="120"/>
                  <a:pt x="154" y="94"/>
                  <a:pt x="130" y="67"/>
                </a:cubicBezTo>
                <a:cubicBezTo>
                  <a:pt x="119" y="56"/>
                  <a:pt x="109" y="44"/>
                  <a:pt x="100" y="32"/>
                </a:cubicBezTo>
                <a:cubicBezTo>
                  <a:pt x="91" y="44"/>
                  <a:pt x="81" y="56"/>
                  <a:pt x="71" y="67"/>
                </a:cubicBezTo>
                <a:cubicBezTo>
                  <a:pt x="46" y="94"/>
                  <a:pt x="22" y="120"/>
                  <a:pt x="24" y="160"/>
                </a:cubicBezTo>
                <a:cubicBezTo>
                  <a:pt x="25" y="191"/>
                  <a:pt x="46" y="216"/>
                  <a:pt x="75" y="225"/>
                </a:cubicBezTo>
                <a:cubicBezTo>
                  <a:pt x="81" y="226"/>
                  <a:pt x="87" y="228"/>
                  <a:pt x="93" y="22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53" y="157"/>
                  <a:pt x="53" y="157"/>
                  <a:pt x="53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/>
        </p:txBody>
      </p:sp>
      <p:sp xmlns:r="http://schemas.openxmlformats.org/officeDocument/2006/relationships">
        <p:nvSpPr>
          <p:cNvPr id="12" name="TextBox 11">
            <a:extLst>
              <a:ext uri="{FF2B5EF4-FFF2-40B4-BE49-F238E27FC236}">
                <a16:creationId xmlns:a16="http://schemas.microsoft.com/office/drawing/2014/main" id="{F1A36505-DB0D-DF23-83D7-A24A253243B3}"/>
              </a:ext>
            </a:extLst>
          </p:cNvPr>
          <p:cNvSpPr txBox="1"/>
          <p:nvPr/>
        </p:nvSpPr>
        <p:spPr>
          <a:xfrm>
            <a:off x="408039" y="4997"/>
            <a:ext cx="2577950" cy="76944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4400">
                <a:latin charset="0" panose="00000500000000000000" pitchFamily="2" typeface="Merriweather"/>
              </a:rPr>
              <a:t/>
            </a:r>
          </a:p>
        </p:txBody>
      </p:sp>
      <p:sp xmlns:r="http://schemas.openxmlformats.org/officeDocument/2006/relationships">
        <p:nvSpPr>
          <p:cNvPr id="13" name="TextBox 12">
            <a:extLst>
              <a:ext uri="{FF2B5EF4-FFF2-40B4-BE49-F238E27FC236}">
                <a16:creationId xmlns:a16="http://schemas.microsoft.com/office/drawing/2014/main" id="{81B64AA2-5247-A87D-1501-4488FEC6DD3F}"/>
              </a:ext>
            </a:extLst>
          </p:cNvPr>
          <p:cNvSpPr txBox="1"/>
          <p:nvPr/>
        </p:nvSpPr>
        <p:spPr>
          <a:xfrm>
            <a:off x="408039" y="804166"/>
            <a:ext cx="1667444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solidFill>
                  <a:scrgbClr r="17986" g="16481" b="16481"/>
                </a:solidFill>
                <a:latin charset="0" panose="00000500000000000000" pitchFamily="2" typeface="Merriweather"/>
              </a:rPr>
              <a:t/>
            </a:r>
          </a:p>
        </p:txBody>
      </p:sp>
      <p:sp xmlns:r="http://schemas.openxmlformats.org/officeDocument/2006/relationships">
        <p:nvSpPr>
          <p:cNvPr id="8" name="Rectangle 7">
            <a:extLst>
              <a:ext uri="{FF2B5EF4-FFF2-40B4-BE49-F238E27FC236}">
                <a16:creationId xmlns:a16="http://schemas.microsoft.com/office/drawing/2014/main" id="{AB2EF841-FDC3-C57B-48BE-5B27DCDE4B42}"/>
              </a:ext>
            </a:extLst>
          </p:cNvPr>
          <p:cNvSpPr/>
          <p:nvPr/>
        </p:nvSpPr>
        <p:spPr>
          <a:xfrm>
            <a:off x="-20320" y="6264178"/>
            <a:ext cx="12212320" cy="593822"/>
          </a:xfrm>
          <a:custGeom>
            <a:avLst/>
            <a:gdLst>
              <a:gd fmla="*/ 0 w 12192000" name="connsiteX0"/>
              <a:gd fmla="*/ 0 h 370276" name="connsiteY0"/>
              <a:gd fmla="*/ 12192000 w 12192000" name="connsiteX1"/>
              <a:gd fmla="*/ 0 h 370276" name="connsiteY1"/>
              <a:gd fmla="*/ 12192000 w 12192000" name="connsiteX2"/>
              <a:gd fmla="*/ 370276 h 370276" name="connsiteY2"/>
              <a:gd fmla="*/ 0 w 12192000" name="connsiteX3"/>
              <a:gd fmla="*/ 370276 h 370276" name="connsiteY3"/>
              <a:gd fmla="*/ 0 w 12192000" name="connsiteX4"/>
              <a:gd fmla="*/ 0 h 370276" name="connsiteY4"/>
              <a:gd fmla="*/ 0 w 12192000" name="connsiteX0"/>
              <a:gd fmla="*/ 127564 h 497840" name="connsiteY0"/>
              <a:gd fmla="*/ 2651760 w 12192000" name="connsiteX1"/>
              <a:gd fmla="*/ 0 h 497840" name="connsiteY1"/>
              <a:gd fmla="*/ 12192000 w 12192000" name="connsiteX2"/>
              <a:gd fmla="*/ 127564 h 497840" name="connsiteY2"/>
              <a:gd fmla="*/ 12192000 w 12192000" name="connsiteX3"/>
              <a:gd fmla="*/ 497840 h 497840" name="connsiteY3"/>
              <a:gd fmla="*/ 0 w 12192000" name="connsiteX4"/>
              <a:gd fmla="*/ 497840 h 497840" name="connsiteY4"/>
              <a:gd fmla="*/ 0 w 12192000" name="connsiteX5"/>
              <a:gd fmla="*/ 127564 h 497840" name="connsiteY5"/>
              <a:gd fmla="*/ 0 w 12192000" name="connsiteX0"/>
              <a:gd fmla="*/ 127564 h 497840" name="connsiteY0"/>
              <a:gd fmla="*/ 2651760 w 12192000" name="connsiteX1"/>
              <a:gd fmla="*/ 0 h 497840" name="connsiteY1"/>
              <a:gd fmla="*/ 12192000 w 12192000" name="connsiteX2"/>
              <a:gd fmla="*/ 127564 h 497840" name="connsiteY2"/>
              <a:gd fmla="*/ 12192000 w 12192000" name="connsiteX3"/>
              <a:gd fmla="*/ 497840 h 497840" name="connsiteY3"/>
              <a:gd fmla="*/ 0 w 12192000" name="connsiteX4"/>
              <a:gd fmla="*/ 497840 h 497840" name="connsiteY4"/>
              <a:gd fmla="*/ 0 w 12192000" name="connsiteX5"/>
              <a:gd fmla="*/ 127564 h 497840" name="connsiteY5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8168640 w 12192000" name="connsiteX2"/>
              <a:gd fmla="*/ 0 h 528320" name="connsiteY2"/>
              <a:gd fmla="*/ 12192000 w 12192000" name="connsiteX3"/>
              <a:gd fmla="*/ 158044 h 528320" name="connsiteY3"/>
              <a:gd fmla="*/ 12192000 w 12192000" name="connsiteX4"/>
              <a:gd fmla="*/ 528320 h 528320" name="connsiteY4"/>
              <a:gd fmla="*/ 0 w 12192000" name="connsiteX5"/>
              <a:gd fmla="*/ 528320 h 528320" name="connsiteY5"/>
              <a:gd fmla="*/ 0 w 12192000" name="connsiteX6"/>
              <a:gd fmla="*/ 158044 h 528320" name="connsiteY6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8168640 w 12192000" name="connsiteX2"/>
              <a:gd fmla="*/ 0 h 528320" name="connsiteY2"/>
              <a:gd fmla="*/ 10393680 w 12192000" name="connsiteX3"/>
              <a:gd fmla="*/ 365760 h 528320" name="connsiteY3"/>
              <a:gd fmla="*/ 12192000 w 12192000" name="connsiteX4"/>
              <a:gd fmla="*/ 158044 h 528320" name="connsiteY4"/>
              <a:gd fmla="*/ 12192000 w 12192000" name="connsiteX5"/>
              <a:gd fmla="*/ 528320 h 528320" name="connsiteY5"/>
              <a:gd fmla="*/ 0 w 12192000" name="connsiteX6"/>
              <a:gd fmla="*/ 528320 h 528320" name="connsiteY6"/>
              <a:gd fmla="*/ 0 w 12192000" name="connsiteX7"/>
              <a:gd fmla="*/ 158044 h 528320" name="connsiteY7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4653280 w 12192000" name="connsiteX2"/>
              <a:gd fmla="*/ 213360 h 528320" name="connsiteY2"/>
              <a:gd fmla="*/ 8168640 w 12192000" name="connsiteX3"/>
              <a:gd fmla="*/ 0 h 528320" name="connsiteY3"/>
              <a:gd fmla="*/ 10393680 w 12192000" name="connsiteX4"/>
              <a:gd fmla="*/ 365760 h 528320" name="connsiteY4"/>
              <a:gd fmla="*/ 12192000 w 12192000" name="connsiteX5"/>
              <a:gd fmla="*/ 158044 h 528320" name="connsiteY5"/>
              <a:gd fmla="*/ 12192000 w 12192000" name="connsiteX6"/>
              <a:gd fmla="*/ 528320 h 528320" name="connsiteY6"/>
              <a:gd fmla="*/ 0 w 12192000" name="connsiteX7"/>
              <a:gd fmla="*/ 528320 h 528320" name="connsiteY7"/>
              <a:gd fmla="*/ 0 w 12192000" name="connsiteX8"/>
              <a:gd fmla="*/ 158044 h 528320" name="connsiteY8"/>
              <a:gd fmla="*/ 0 w 12212320" name="connsiteX0"/>
              <a:gd fmla="*/ 26 h 593822" name="connsiteY0"/>
              <a:gd fmla="*/ 2672080 w 12212320" name="connsiteX1"/>
              <a:gd fmla="*/ 95982 h 593822" name="connsiteY1"/>
              <a:gd fmla="*/ 4673600 w 12212320" name="connsiteX2"/>
              <a:gd fmla="*/ 278862 h 593822" name="connsiteY2"/>
              <a:gd fmla="*/ 8188960 w 12212320" name="connsiteX3"/>
              <a:gd fmla="*/ 65502 h 593822" name="connsiteY3"/>
              <a:gd fmla="*/ 10414000 w 12212320" name="connsiteX4"/>
              <a:gd fmla="*/ 431262 h 593822" name="connsiteY4"/>
              <a:gd fmla="*/ 12212320 w 12212320" name="connsiteX5"/>
              <a:gd fmla="*/ 223546 h 593822" name="connsiteY5"/>
              <a:gd fmla="*/ 12212320 w 12212320" name="connsiteX6"/>
              <a:gd fmla="*/ 593822 h 593822" name="connsiteY6"/>
              <a:gd fmla="*/ 20320 w 12212320" name="connsiteX7"/>
              <a:gd fmla="*/ 593822 h 593822" name="connsiteY7"/>
              <a:gd fmla="*/ 0 w 12212320" name="connsiteX8"/>
              <a:gd fmla="*/ 26 h 59382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93822" w="12212320">
                <a:moveTo>
                  <a:pt x="0" y="26"/>
                </a:moveTo>
                <a:cubicBezTo>
                  <a:pt x="890693" y="-1855"/>
                  <a:pt x="1781387" y="97863"/>
                  <a:pt x="2672080" y="95982"/>
                </a:cubicBezTo>
                <a:cubicBezTo>
                  <a:pt x="3332480" y="82435"/>
                  <a:pt x="4013200" y="292409"/>
                  <a:pt x="4673600" y="278862"/>
                </a:cubicBezTo>
                <a:lnTo>
                  <a:pt x="8188960" y="65502"/>
                </a:lnTo>
                <a:cubicBezTo>
                  <a:pt x="9479280" y="67195"/>
                  <a:pt x="9743440" y="404921"/>
                  <a:pt x="10414000" y="431262"/>
                </a:cubicBezTo>
                <a:cubicBezTo>
                  <a:pt x="11084560" y="457603"/>
                  <a:pt x="11912600" y="142266"/>
                  <a:pt x="12212320" y="223546"/>
                </a:cubicBezTo>
                <a:lnTo>
                  <a:pt x="12212320" y="593822"/>
                </a:lnTo>
                <a:lnTo>
                  <a:pt x="20320" y="593822"/>
                </a:lnTo>
                <a:lnTo>
                  <a:pt x="0" y="26"/>
                </a:lnTo>
                <a:close/>
              </a:path>
            </a:pathLst>
          </a:custGeom>
          <a:solidFill>
            <a:srgbClr val="88B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</a:p>
        </p:txBody>
      </p:sp>
      <p:pic xmlns:r="http://schemas.openxmlformats.org/officeDocument/2006/relationships">
        <p:nvPicPr>
          <p:cNvPr descr="Deciduous tree" id="10" name="Graphic 9">
            <a:extLst>
              <a:ext uri="{FF2B5EF4-FFF2-40B4-BE49-F238E27FC236}">
                <a16:creationId xmlns:a16="http://schemas.microsoft.com/office/drawing/2014/main" id="{ED70A426-17F7-7AA9-3FE5-7B034F2F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6560" y="6264178"/>
            <a:ext cx="467360" cy="467360"/>
          </a:xfrm>
          <a:prstGeom prst="rect">
            <a:avLst/>
          </a:prstGeom>
        </p:spPr>
      </p:pic>
      <p:pic xmlns:r="http://schemas.openxmlformats.org/officeDocument/2006/relationships">
        <p:nvPicPr>
          <p:cNvPr descr="Hummingbird" id="11" name="Graphic 10">
            <a:extLst>
              <a:ext uri="{FF2B5EF4-FFF2-40B4-BE49-F238E27FC236}">
                <a16:creationId xmlns:a16="http://schemas.microsoft.com/office/drawing/2014/main" id="{3A7D775E-4A6B-4E4B-9C23-1D9E734A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3528" y="6372803"/>
            <a:ext cx="255904" cy="255904"/>
          </a:xfrm>
          <a:prstGeom prst="rect">
            <a:avLst/>
          </a:prstGeom>
        </p:spPr>
      </p:pic>
      <p:pic xmlns:r="http://schemas.openxmlformats.org/officeDocument/2006/relationships">
        <p:nvPicPr>
          <p:cNvPr descr="Hummingbird" id="14" name="Graphic 13">
            <a:extLst>
              <a:ext uri="{FF2B5EF4-FFF2-40B4-BE49-F238E27FC236}">
                <a16:creationId xmlns:a16="http://schemas.microsoft.com/office/drawing/2014/main" id="{8AAC02B5-4577-7D0F-40D9-81731011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0480" y="6207346"/>
            <a:ext cx="255904" cy="255904"/>
          </a:xfrm>
          <a:prstGeom prst="rect">
            <a:avLst/>
          </a:prstGeom>
        </p:spPr>
      </p:pic>
      <p:pic xmlns:r="http://schemas.openxmlformats.org/officeDocument/2006/relationships">
        <p:nvPicPr>
          <p:cNvPr descr="Deciduous tree" id="15" name="Graphic 14">
            <a:extLst>
              <a:ext uri="{FF2B5EF4-FFF2-40B4-BE49-F238E27FC236}">
                <a16:creationId xmlns:a16="http://schemas.microsoft.com/office/drawing/2014/main" id="{9A2751E7-278C-618B-ED0D-A7B0BF38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832" y="6385772"/>
            <a:ext cx="365760" cy="365760"/>
          </a:xfrm>
          <a:prstGeom prst="rect">
            <a:avLst/>
          </a:prstGeom>
        </p:spPr>
      </p:pic>
      <p:pic xmlns:r="http://schemas.openxmlformats.org/officeDocument/2006/relationships">
        <p:nvPicPr>
          <p:cNvPr descr="Deciduous tree" id="16" name="Graphic 15">
            <a:extLst>
              <a:ext uri="{FF2B5EF4-FFF2-40B4-BE49-F238E27FC236}">
                <a16:creationId xmlns:a16="http://schemas.microsoft.com/office/drawing/2014/main" id="{BC505625-5616-6E27-496C-8308D10E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9662" y="6436831"/>
            <a:ext cx="248516" cy="248516"/>
          </a:xfrm>
          <a:prstGeom prst="rect">
            <a:avLst/>
          </a:prstGeom>
        </p:spPr>
      </p:pic>
      <p:pic xmlns:r="http://schemas.openxmlformats.org/officeDocument/2006/relationships">
        <p:nvPicPr>
          <p:cNvPr id="2" name="Picture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72965" y="1487673"/>
            <a:ext cx="2871470" cy="2871470"/>
          </a:xfrm>
          <a:prstGeom prst="ellipse">
            <a:avLst/>
          </a:prstGeom>
        </p:spPr>
      </p:pic>
      <p:sp xmlns:r="http://schemas.openxmlformats.org/officeDocument/2006/relationships">
        <p:nvSpPr>
          <p:cNvPr id="2" name="TextBox 1">
            <a:extLst>
              <a:ext uri="{FF2B5EF4-FFF2-40B4-BE49-F238E27FC236}">
                <a16:creationId xmlns:a16="http://schemas.microsoft.com/office/drawing/2014/main" id="{1C542A6E-0C10-97FE-19A4-1CCCD850FBCF}"/>
              </a:ext>
            </a:extLst>
          </p:cNvPr>
          <p:cNvSpPr txBox="1"/>
          <p:nvPr/>
        </p:nvSpPr>
        <p:spPr>
          <a:xfrm>
            <a:off x="3312663" y="4511543"/>
            <a:ext cx="5585724" cy="1350777"/>
          </a:xfrm>
          <a:prstGeom prst="rect">
            <a:avLst/>
          </a:prstGeom>
          <a:noFill/>
        </p:spPr>
        <p:txBody>
          <a:bodyPr anchor="t" anchorCtr="0" rtlCol="0" wrap="square">
            <a:normAutofit/>
          </a:bodyPr>
          <a:lstStyle/>
          <a:p>
            <a:pPr algn="ctr"/>
            <a:r>
              <a:rPr b="1" lang="en-US" sz="2800">
                <a:solidFill>
                  <a:srgbClr val="00285D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Rounded Rectangle 12">
            <a:extLst>
              <a:ext uri="{FF2B5EF4-FFF2-40B4-BE49-F238E27FC236}">
                <a16:creationId xmlns:a16="http://schemas.microsoft.com/office/drawing/2014/main" id="{BBBCBFC8-5A5E-2571-053C-8C5451172420}"/>
              </a:ext>
            </a:extLst>
          </p:cNvPr>
          <p:cNvSpPr/>
          <p:nvPr/>
        </p:nvSpPr>
        <p:spPr>
          <a:xfrm>
            <a:off x="11415637" y="97333"/>
            <a:ext cx="589550" cy="919322"/>
          </a:xfrm>
          <a:prstGeom prst="roundRect">
            <a:avLst>
              <a:gd fmla="val 50000" name="adj"/>
            </a:avLst>
          </a:prstGeom>
          <a:solidFill>
            <a:srgbClr val="88B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</a:p>
        </p:txBody>
      </p:sp>
      <p:sp xmlns:r="http://schemas.openxmlformats.org/officeDocument/2006/relationships">
        <p:nvSpPr>
          <p:cNvPr id="3" name="Freeform 38">
            <a:extLst>
              <a:ext uri="{FF2B5EF4-FFF2-40B4-BE49-F238E27FC236}">
                <a16:creationId xmlns:a16="http://schemas.microsoft.com/office/drawing/2014/main" id="{C939B3E9-64C8-4A84-DBDE-7437C99A7A2D}"/>
              </a:ext>
            </a:extLst>
          </p:cNvPr>
          <p:cNvSpPr>
            <a:spLocks noEditPoints="1"/>
          </p:cNvSpPr>
          <p:nvPr/>
        </p:nvSpPr>
        <p:spPr bwMode="auto">
          <a:xfrm>
            <a:off x="11582871" y="370276"/>
            <a:ext cx="255082" cy="373435"/>
          </a:xfrm>
          <a:custGeom>
            <a:avLst/>
            <a:gdLst>
              <a:gd fmla="*/ 68 w 200" name="T0"/>
              <a:gd fmla="*/ 246 h 292" name="T1"/>
              <a:gd fmla="*/ 2 w 200" name="T2"/>
              <a:gd fmla="*/ 161 h 292" name="T3"/>
              <a:gd fmla="*/ 54 w 200" name="T4"/>
              <a:gd fmla="*/ 52 h 292" name="T5"/>
              <a:gd fmla="*/ 91 w 200" name="T6"/>
              <a:gd fmla="*/ 7 h 292" name="T7"/>
              <a:gd fmla="*/ 106 w 200" name="T8"/>
              <a:gd fmla="*/ 3 h 292" name="T9"/>
              <a:gd fmla="*/ 109 w 200" name="T10"/>
              <a:gd fmla="*/ 7 h 292" name="T11"/>
              <a:gd fmla="*/ 110 w 200" name="T12"/>
              <a:gd fmla="*/ 7 h 292" name="T13"/>
              <a:gd fmla="*/ 146 w 200" name="T14"/>
              <a:gd fmla="*/ 52 h 292" name="T15"/>
              <a:gd fmla="*/ 198 w 200" name="T16"/>
              <a:gd fmla="*/ 161 h 292" name="T17"/>
              <a:gd fmla="*/ 132 w 200" name="T18"/>
              <a:gd fmla="*/ 246 h 292" name="T19"/>
              <a:gd fmla="*/ 107 w 200" name="T20"/>
              <a:gd fmla="*/ 250 h 292" name="T21"/>
              <a:gd fmla="*/ 107 w 200" name="T22"/>
              <a:gd fmla="*/ 250 h 292" name="T23"/>
              <a:gd fmla="*/ 65 w 200" name="T24"/>
              <a:gd fmla="*/ 292 h 292" name="T25"/>
              <a:gd fmla="*/ 58 w 200" name="T26"/>
              <a:gd fmla="*/ 286 h 292" name="T27"/>
              <a:gd fmla="*/ 65 w 200" name="T28"/>
              <a:gd fmla="*/ 279 h 292" name="T29"/>
              <a:gd fmla="*/ 93 w 200" name="T30"/>
              <a:gd fmla="*/ 250 h 292" name="T31"/>
              <a:gd fmla="*/ 93 w 200" name="T32"/>
              <a:gd fmla="*/ 250 h 292" name="T33"/>
              <a:gd fmla="*/ 68 w 200" name="T34"/>
              <a:gd fmla="*/ 246 h 292" name="T35"/>
              <a:gd fmla="*/ 53 w 200" name="T36"/>
              <a:gd fmla="*/ 157 h 292" name="T37"/>
              <a:gd fmla="*/ 53 w 200" name="T38"/>
              <a:gd fmla="*/ 157 h 292" name="T39"/>
              <a:gd fmla="*/ 53 w 200" name="T40"/>
              <a:gd fmla="*/ 148 h 292" name="T41"/>
              <a:gd fmla="*/ 62 w 200" name="T42"/>
              <a:gd fmla="*/ 148 h 292" name="T43"/>
              <a:gd fmla="*/ 93 w 200" name="T44"/>
              <a:gd fmla="*/ 179 h 292" name="T45"/>
              <a:gd fmla="*/ 93 w 200" name="T46"/>
              <a:gd fmla="*/ 79 h 292" name="T47"/>
              <a:gd fmla="*/ 100 w 200" name="T48"/>
              <a:gd fmla="*/ 73 h 292" name="T49"/>
              <a:gd fmla="*/ 107 w 200" name="T50"/>
              <a:gd fmla="*/ 79 h 292" name="T51"/>
              <a:gd fmla="*/ 107 w 200" name="T52"/>
              <a:gd fmla="*/ 149 h 292" name="T53"/>
              <a:gd fmla="*/ 138 w 200" name="T54"/>
              <a:gd fmla="*/ 117 h 292" name="T55"/>
              <a:gd fmla="*/ 148 w 200" name="T56"/>
              <a:gd fmla="*/ 117 h 292" name="T57"/>
              <a:gd fmla="*/ 148 w 200" name="T58"/>
              <a:gd fmla="*/ 126 h 292" name="T59"/>
              <a:gd fmla="*/ 107 w 200" name="T60"/>
              <a:gd fmla="*/ 167 h 292" name="T61"/>
              <a:gd fmla="*/ 107 w 200" name="T62"/>
              <a:gd fmla="*/ 228 h 292" name="T63"/>
              <a:gd fmla="*/ 125 w 200" name="T64"/>
              <a:gd fmla="*/ 225 h 292" name="T65"/>
              <a:gd fmla="*/ 176 w 200" name="T66"/>
              <a:gd fmla="*/ 160 h 292" name="T67"/>
              <a:gd fmla="*/ 130 w 200" name="T68"/>
              <a:gd fmla="*/ 67 h 292" name="T69"/>
              <a:gd fmla="*/ 100 w 200" name="T70"/>
              <a:gd fmla="*/ 32 h 292" name="T71"/>
              <a:gd fmla="*/ 71 w 200" name="T72"/>
              <a:gd fmla="*/ 67 h 292" name="T73"/>
              <a:gd fmla="*/ 24 w 200" name="T74"/>
              <a:gd fmla="*/ 160 h 292" name="T75"/>
              <a:gd fmla="*/ 75 w 200" name="T76"/>
              <a:gd fmla="*/ 225 h 292" name="T77"/>
              <a:gd fmla="*/ 93 w 200" name="T78"/>
              <a:gd fmla="*/ 228 h 292" name="T79"/>
              <a:gd fmla="*/ 93 w 200" name="T80"/>
              <a:gd fmla="*/ 198 h 292" name="T81"/>
              <a:gd fmla="*/ 53 w 200" name="T82"/>
              <a:gd fmla="*/ 157 h 292" name="T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b="b" l="0" r="r" t="0"/>
            <a:pathLst>
              <a:path h="292" w="200">
                <a:moveTo>
                  <a:pt x="68" y="246"/>
                </a:moveTo>
                <a:cubicBezTo>
                  <a:pt x="31" y="234"/>
                  <a:pt x="4" y="201"/>
                  <a:pt x="2" y="161"/>
                </a:cubicBezTo>
                <a:cubicBezTo>
                  <a:pt x="0" y="113"/>
                  <a:pt x="26" y="84"/>
                  <a:pt x="54" y="52"/>
                </a:cubicBezTo>
                <a:cubicBezTo>
                  <a:pt x="68" y="37"/>
                  <a:pt x="81" y="22"/>
                  <a:pt x="91" y="7"/>
                </a:cubicBezTo>
                <a:cubicBezTo>
                  <a:pt x="94" y="1"/>
                  <a:pt x="100" y="0"/>
                  <a:pt x="106" y="3"/>
                </a:cubicBezTo>
                <a:cubicBezTo>
                  <a:pt x="107" y="4"/>
                  <a:pt x="109" y="5"/>
                  <a:pt x="109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9" y="23"/>
                  <a:pt x="132" y="38"/>
                  <a:pt x="146" y="52"/>
                </a:cubicBezTo>
                <a:cubicBezTo>
                  <a:pt x="174" y="84"/>
                  <a:pt x="200" y="114"/>
                  <a:pt x="198" y="161"/>
                </a:cubicBezTo>
                <a:cubicBezTo>
                  <a:pt x="197" y="201"/>
                  <a:pt x="169" y="234"/>
                  <a:pt x="132" y="246"/>
                </a:cubicBezTo>
                <a:cubicBezTo>
                  <a:pt x="124" y="248"/>
                  <a:pt x="115" y="249"/>
                  <a:pt x="107" y="250"/>
                </a:cubicBezTo>
                <a:cubicBezTo>
                  <a:pt x="107" y="250"/>
                  <a:pt x="107" y="250"/>
                  <a:pt x="107" y="250"/>
                </a:cubicBezTo>
                <a:cubicBezTo>
                  <a:pt x="107" y="273"/>
                  <a:pt x="88" y="292"/>
                  <a:pt x="65" y="292"/>
                </a:cubicBezTo>
                <a:cubicBezTo>
                  <a:pt x="61" y="292"/>
                  <a:pt x="58" y="289"/>
                  <a:pt x="58" y="286"/>
                </a:cubicBezTo>
                <a:cubicBezTo>
                  <a:pt x="58" y="282"/>
                  <a:pt x="61" y="279"/>
                  <a:pt x="65" y="279"/>
                </a:cubicBezTo>
                <a:cubicBezTo>
                  <a:pt x="80" y="279"/>
                  <a:pt x="93" y="266"/>
                  <a:pt x="93" y="250"/>
                </a:cubicBezTo>
                <a:cubicBezTo>
                  <a:pt x="93" y="250"/>
                  <a:pt x="93" y="250"/>
                  <a:pt x="93" y="250"/>
                </a:cubicBezTo>
                <a:cubicBezTo>
                  <a:pt x="85" y="249"/>
                  <a:pt x="77" y="248"/>
                  <a:pt x="68" y="246"/>
                </a:cubicBezTo>
                <a:close/>
                <a:moveTo>
                  <a:pt x="53" y="157"/>
                </a:moveTo>
                <a:cubicBezTo>
                  <a:pt x="53" y="157"/>
                  <a:pt x="53" y="157"/>
                  <a:pt x="53" y="157"/>
                </a:cubicBezTo>
                <a:cubicBezTo>
                  <a:pt x="50" y="154"/>
                  <a:pt x="50" y="150"/>
                  <a:pt x="53" y="148"/>
                </a:cubicBezTo>
                <a:cubicBezTo>
                  <a:pt x="55" y="145"/>
                  <a:pt x="59" y="145"/>
                  <a:pt x="62" y="148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76"/>
                  <a:pt x="96" y="73"/>
                  <a:pt x="100" y="73"/>
                </a:cubicBezTo>
                <a:cubicBezTo>
                  <a:pt x="104" y="73"/>
                  <a:pt x="107" y="76"/>
                  <a:pt x="107" y="79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41" y="115"/>
                  <a:pt x="145" y="115"/>
                  <a:pt x="148" y="117"/>
                </a:cubicBezTo>
                <a:cubicBezTo>
                  <a:pt x="150" y="120"/>
                  <a:pt x="150" y="124"/>
                  <a:pt x="148" y="126"/>
                </a:cubicBezTo>
                <a:cubicBezTo>
                  <a:pt x="107" y="167"/>
                  <a:pt x="107" y="167"/>
                  <a:pt x="107" y="167"/>
                </a:cubicBezTo>
                <a:cubicBezTo>
                  <a:pt x="107" y="228"/>
                  <a:pt x="107" y="228"/>
                  <a:pt x="107" y="228"/>
                </a:cubicBezTo>
                <a:cubicBezTo>
                  <a:pt x="113" y="228"/>
                  <a:pt x="120" y="226"/>
                  <a:pt x="125" y="225"/>
                </a:cubicBezTo>
                <a:cubicBezTo>
                  <a:pt x="154" y="216"/>
                  <a:pt x="175" y="191"/>
                  <a:pt x="176" y="160"/>
                </a:cubicBezTo>
                <a:cubicBezTo>
                  <a:pt x="178" y="120"/>
                  <a:pt x="154" y="94"/>
                  <a:pt x="130" y="67"/>
                </a:cubicBezTo>
                <a:cubicBezTo>
                  <a:pt x="119" y="56"/>
                  <a:pt x="109" y="44"/>
                  <a:pt x="100" y="32"/>
                </a:cubicBezTo>
                <a:cubicBezTo>
                  <a:pt x="91" y="44"/>
                  <a:pt x="81" y="56"/>
                  <a:pt x="71" y="67"/>
                </a:cubicBezTo>
                <a:cubicBezTo>
                  <a:pt x="46" y="94"/>
                  <a:pt x="22" y="120"/>
                  <a:pt x="24" y="160"/>
                </a:cubicBezTo>
                <a:cubicBezTo>
                  <a:pt x="25" y="191"/>
                  <a:pt x="46" y="216"/>
                  <a:pt x="75" y="225"/>
                </a:cubicBezTo>
                <a:cubicBezTo>
                  <a:pt x="81" y="226"/>
                  <a:pt x="87" y="228"/>
                  <a:pt x="93" y="22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53" y="157"/>
                  <a:pt x="53" y="157"/>
                  <a:pt x="53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/>
        </p:txBody>
      </p:sp>
      <p:sp xmlns:r="http://schemas.openxmlformats.org/officeDocument/2006/relationships">
        <p:nvSpPr>
          <p:cNvPr id="12" name="TextBox 11">
            <a:extLst>
              <a:ext uri="{FF2B5EF4-FFF2-40B4-BE49-F238E27FC236}">
                <a16:creationId xmlns:a16="http://schemas.microsoft.com/office/drawing/2014/main" id="{F1A36505-DB0D-DF23-83D7-A24A253243B3}"/>
              </a:ext>
            </a:extLst>
          </p:cNvPr>
          <p:cNvSpPr txBox="1"/>
          <p:nvPr/>
        </p:nvSpPr>
        <p:spPr>
          <a:xfrm>
            <a:off x="408039" y="4997"/>
            <a:ext cx="2577950" cy="76944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4400">
                <a:latin charset="0" panose="00000500000000000000" pitchFamily="2" typeface="Merriweather"/>
              </a:rPr>
              <a:t/>
            </a:r>
          </a:p>
        </p:txBody>
      </p:sp>
      <p:sp xmlns:r="http://schemas.openxmlformats.org/officeDocument/2006/relationships">
        <p:nvSpPr>
          <p:cNvPr id="13" name="TextBox 12">
            <a:extLst>
              <a:ext uri="{FF2B5EF4-FFF2-40B4-BE49-F238E27FC236}">
                <a16:creationId xmlns:a16="http://schemas.microsoft.com/office/drawing/2014/main" id="{81B64AA2-5247-A87D-1501-4488FEC6DD3F}"/>
              </a:ext>
            </a:extLst>
          </p:cNvPr>
          <p:cNvSpPr txBox="1"/>
          <p:nvPr/>
        </p:nvSpPr>
        <p:spPr>
          <a:xfrm>
            <a:off x="408039" y="804166"/>
            <a:ext cx="1667444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solidFill>
                  <a:scrgbClr r="17986" g="16481" b="16481"/>
                </a:solidFill>
                <a:latin charset="0" panose="00000500000000000000" pitchFamily="2" typeface="Merriweather"/>
              </a:rPr>
              <a:t/>
            </a:r>
          </a:p>
        </p:txBody>
      </p:sp>
      <p:sp xmlns:r="http://schemas.openxmlformats.org/officeDocument/2006/relationships">
        <p:nvSpPr>
          <p:cNvPr id="8" name="Rectangle 7">
            <a:extLst>
              <a:ext uri="{FF2B5EF4-FFF2-40B4-BE49-F238E27FC236}">
                <a16:creationId xmlns:a16="http://schemas.microsoft.com/office/drawing/2014/main" id="{AB2EF841-FDC3-C57B-48BE-5B27DCDE4B42}"/>
              </a:ext>
            </a:extLst>
          </p:cNvPr>
          <p:cNvSpPr/>
          <p:nvPr/>
        </p:nvSpPr>
        <p:spPr>
          <a:xfrm>
            <a:off x="-20320" y="6264178"/>
            <a:ext cx="12212320" cy="593822"/>
          </a:xfrm>
          <a:custGeom>
            <a:avLst/>
            <a:gdLst>
              <a:gd fmla="*/ 0 w 12192000" name="connsiteX0"/>
              <a:gd fmla="*/ 0 h 370276" name="connsiteY0"/>
              <a:gd fmla="*/ 12192000 w 12192000" name="connsiteX1"/>
              <a:gd fmla="*/ 0 h 370276" name="connsiteY1"/>
              <a:gd fmla="*/ 12192000 w 12192000" name="connsiteX2"/>
              <a:gd fmla="*/ 370276 h 370276" name="connsiteY2"/>
              <a:gd fmla="*/ 0 w 12192000" name="connsiteX3"/>
              <a:gd fmla="*/ 370276 h 370276" name="connsiteY3"/>
              <a:gd fmla="*/ 0 w 12192000" name="connsiteX4"/>
              <a:gd fmla="*/ 0 h 370276" name="connsiteY4"/>
              <a:gd fmla="*/ 0 w 12192000" name="connsiteX0"/>
              <a:gd fmla="*/ 127564 h 497840" name="connsiteY0"/>
              <a:gd fmla="*/ 2651760 w 12192000" name="connsiteX1"/>
              <a:gd fmla="*/ 0 h 497840" name="connsiteY1"/>
              <a:gd fmla="*/ 12192000 w 12192000" name="connsiteX2"/>
              <a:gd fmla="*/ 127564 h 497840" name="connsiteY2"/>
              <a:gd fmla="*/ 12192000 w 12192000" name="connsiteX3"/>
              <a:gd fmla="*/ 497840 h 497840" name="connsiteY3"/>
              <a:gd fmla="*/ 0 w 12192000" name="connsiteX4"/>
              <a:gd fmla="*/ 497840 h 497840" name="connsiteY4"/>
              <a:gd fmla="*/ 0 w 12192000" name="connsiteX5"/>
              <a:gd fmla="*/ 127564 h 497840" name="connsiteY5"/>
              <a:gd fmla="*/ 0 w 12192000" name="connsiteX0"/>
              <a:gd fmla="*/ 127564 h 497840" name="connsiteY0"/>
              <a:gd fmla="*/ 2651760 w 12192000" name="connsiteX1"/>
              <a:gd fmla="*/ 0 h 497840" name="connsiteY1"/>
              <a:gd fmla="*/ 12192000 w 12192000" name="connsiteX2"/>
              <a:gd fmla="*/ 127564 h 497840" name="connsiteY2"/>
              <a:gd fmla="*/ 12192000 w 12192000" name="connsiteX3"/>
              <a:gd fmla="*/ 497840 h 497840" name="connsiteY3"/>
              <a:gd fmla="*/ 0 w 12192000" name="connsiteX4"/>
              <a:gd fmla="*/ 497840 h 497840" name="connsiteY4"/>
              <a:gd fmla="*/ 0 w 12192000" name="connsiteX5"/>
              <a:gd fmla="*/ 127564 h 497840" name="connsiteY5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8168640 w 12192000" name="connsiteX2"/>
              <a:gd fmla="*/ 0 h 528320" name="connsiteY2"/>
              <a:gd fmla="*/ 12192000 w 12192000" name="connsiteX3"/>
              <a:gd fmla="*/ 158044 h 528320" name="connsiteY3"/>
              <a:gd fmla="*/ 12192000 w 12192000" name="connsiteX4"/>
              <a:gd fmla="*/ 528320 h 528320" name="connsiteY4"/>
              <a:gd fmla="*/ 0 w 12192000" name="connsiteX5"/>
              <a:gd fmla="*/ 528320 h 528320" name="connsiteY5"/>
              <a:gd fmla="*/ 0 w 12192000" name="connsiteX6"/>
              <a:gd fmla="*/ 158044 h 528320" name="connsiteY6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8168640 w 12192000" name="connsiteX2"/>
              <a:gd fmla="*/ 0 h 528320" name="connsiteY2"/>
              <a:gd fmla="*/ 10393680 w 12192000" name="connsiteX3"/>
              <a:gd fmla="*/ 365760 h 528320" name="connsiteY3"/>
              <a:gd fmla="*/ 12192000 w 12192000" name="connsiteX4"/>
              <a:gd fmla="*/ 158044 h 528320" name="connsiteY4"/>
              <a:gd fmla="*/ 12192000 w 12192000" name="connsiteX5"/>
              <a:gd fmla="*/ 528320 h 528320" name="connsiteY5"/>
              <a:gd fmla="*/ 0 w 12192000" name="connsiteX6"/>
              <a:gd fmla="*/ 528320 h 528320" name="connsiteY6"/>
              <a:gd fmla="*/ 0 w 12192000" name="connsiteX7"/>
              <a:gd fmla="*/ 158044 h 528320" name="connsiteY7"/>
              <a:gd fmla="*/ 0 w 12192000" name="connsiteX0"/>
              <a:gd fmla="*/ 158044 h 528320" name="connsiteY0"/>
              <a:gd fmla="*/ 2651760 w 12192000" name="connsiteX1"/>
              <a:gd fmla="*/ 30480 h 528320" name="connsiteY1"/>
              <a:gd fmla="*/ 4653280 w 12192000" name="connsiteX2"/>
              <a:gd fmla="*/ 213360 h 528320" name="connsiteY2"/>
              <a:gd fmla="*/ 8168640 w 12192000" name="connsiteX3"/>
              <a:gd fmla="*/ 0 h 528320" name="connsiteY3"/>
              <a:gd fmla="*/ 10393680 w 12192000" name="connsiteX4"/>
              <a:gd fmla="*/ 365760 h 528320" name="connsiteY4"/>
              <a:gd fmla="*/ 12192000 w 12192000" name="connsiteX5"/>
              <a:gd fmla="*/ 158044 h 528320" name="connsiteY5"/>
              <a:gd fmla="*/ 12192000 w 12192000" name="connsiteX6"/>
              <a:gd fmla="*/ 528320 h 528320" name="connsiteY6"/>
              <a:gd fmla="*/ 0 w 12192000" name="connsiteX7"/>
              <a:gd fmla="*/ 528320 h 528320" name="connsiteY7"/>
              <a:gd fmla="*/ 0 w 12192000" name="connsiteX8"/>
              <a:gd fmla="*/ 158044 h 528320" name="connsiteY8"/>
              <a:gd fmla="*/ 0 w 12212320" name="connsiteX0"/>
              <a:gd fmla="*/ 26 h 593822" name="connsiteY0"/>
              <a:gd fmla="*/ 2672080 w 12212320" name="connsiteX1"/>
              <a:gd fmla="*/ 95982 h 593822" name="connsiteY1"/>
              <a:gd fmla="*/ 4673600 w 12212320" name="connsiteX2"/>
              <a:gd fmla="*/ 278862 h 593822" name="connsiteY2"/>
              <a:gd fmla="*/ 8188960 w 12212320" name="connsiteX3"/>
              <a:gd fmla="*/ 65502 h 593822" name="connsiteY3"/>
              <a:gd fmla="*/ 10414000 w 12212320" name="connsiteX4"/>
              <a:gd fmla="*/ 431262 h 593822" name="connsiteY4"/>
              <a:gd fmla="*/ 12212320 w 12212320" name="connsiteX5"/>
              <a:gd fmla="*/ 223546 h 593822" name="connsiteY5"/>
              <a:gd fmla="*/ 12212320 w 12212320" name="connsiteX6"/>
              <a:gd fmla="*/ 593822 h 593822" name="connsiteY6"/>
              <a:gd fmla="*/ 20320 w 12212320" name="connsiteX7"/>
              <a:gd fmla="*/ 593822 h 593822" name="connsiteY7"/>
              <a:gd fmla="*/ 0 w 12212320" name="connsiteX8"/>
              <a:gd fmla="*/ 26 h 59382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93822" w="12212320">
                <a:moveTo>
                  <a:pt x="0" y="26"/>
                </a:moveTo>
                <a:cubicBezTo>
                  <a:pt x="890693" y="-1855"/>
                  <a:pt x="1781387" y="97863"/>
                  <a:pt x="2672080" y="95982"/>
                </a:cubicBezTo>
                <a:cubicBezTo>
                  <a:pt x="3332480" y="82435"/>
                  <a:pt x="4013200" y="292409"/>
                  <a:pt x="4673600" y="278862"/>
                </a:cubicBezTo>
                <a:lnTo>
                  <a:pt x="8188960" y="65502"/>
                </a:lnTo>
                <a:cubicBezTo>
                  <a:pt x="9479280" y="67195"/>
                  <a:pt x="9743440" y="404921"/>
                  <a:pt x="10414000" y="431262"/>
                </a:cubicBezTo>
                <a:cubicBezTo>
                  <a:pt x="11084560" y="457603"/>
                  <a:pt x="11912600" y="142266"/>
                  <a:pt x="12212320" y="223546"/>
                </a:cubicBezTo>
                <a:lnTo>
                  <a:pt x="12212320" y="593822"/>
                </a:lnTo>
                <a:lnTo>
                  <a:pt x="20320" y="593822"/>
                </a:lnTo>
                <a:lnTo>
                  <a:pt x="0" y="26"/>
                </a:lnTo>
                <a:close/>
              </a:path>
            </a:pathLst>
          </a:custGeom>
          <a:solidFill>
            <a:srgbClr val="88B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</a:p>
        </p:txBody>
      </p:sp>
      <p:pic xmlns:r="http://schemas.openxmlformats.org/officeDocument/2006/relationships">
        <p:nvPicPr>
          <p:cNvPr descr="Deciduous tree" id="10" name="Graphic 9">
            <a:extLst>
              <a:ext uri="{FF2B5EF4-FFF2-40B4-BE49-F238E27FC236}">
                <a16:creationId xmlns:a16="http://schemas.microsoft.com/office/drawing/2014/main" id="{ED70A426-17F7-7AA9-3FE5-7B034F2F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6560" y="6264178"/>
            <a:ext cx="467360" cy="467360"/>
          </a:xfrm>
          <a:prstGeom prst="rect">
            <a:avLst/>
          </a:prstGeom>
        </p:spPr>
      </p:pic>
      <p:pic xmlns:r="http://schemas.openxmlformats.org/officeDocument/2006/relationships">
        <p:nvPicPr>
          <p:cNvPr descr="Hummingbird" id="11" name="Graphic 10">
            <a:extLst>
              <a:ext uri="{FF2B5EF4-FFF2-40B4-BE49-F238E27FC236}">
                <a16:creationId xmlns:a16="http://schemas.microsoft.com/office/drawing/2014/main" id="{3A7D775E-4A6B-4E4B-9C23-1D9E734A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3528" y="6372803"/>
            <a:ext cx="255904" cy="255904"/>
          </a:xfrm>
          <a:prstGeom prst="rect">
            <a:avLst/>
          </a:prstGeom>
        </p:spPr>
      </p:pic>
      <p:pic xmlns:r="http://schemas.openxmlformats.org/officeDocument/2006/relationships">
        <p:nvPicPr>
          <p:cNvPr descr="Hummingbird" id="14" name="Graphic 13">
            <a:extLst>
              <a:ext uri="{FF2B5EF4-FFF2-40B4-BE49-F238E27FC236}">
                <a16:creationId xmlns:a16="http://schemas.microsoft.com/office/drawing/2014/main" id="{8AAC02B5-4577-7D0F-40D9-81731011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0480" y="6207346"/>
            <a:ext cx="255904" cy="255904"/>
          </a:xfrm>
          <a:prstGeom prst="rect">
            <a:avLst/>
          </a:prstGeom>
        </p:spPr>
      </p:pic>
      <p:pic xmlns:r="http://schemas.openxmlformats.org/officeDocument/2006/relationships">
        <p:nvPicPr>
          <p:cNvPr descr="Deciduous tree" id="15" name="Graphic 14">
            <a:extLst>
              <a:ext uri="{FF2B5EF4-FFF2-40B4-BE49-F238E27FC236}">
                <a16:creationId xmlns:a16="http://schemas.microsoft.com/office/drawing/2014/main" id="{9A2751E7-278C-618B-ED0D-A7B0BF38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832" y="6385772"/>
            <a:ext cx="365760" cy="365760"/>
          </a:xfrm>
          <a:prstGeom prst="rect">
            <a:avLst/>
          </a:prstGeom>
        </p:spPr>
      </p:pic>
      <p:pic xmlns:r="http://schemas.openxmlformats.org/officeDocument/2006/relationships">
        <p:nvPicPr>
          <p:cNvPr descr="Deciduous tree" id="16" name="Graphic 15">
            <a:extLst>
              <a:ext uri="{FF2B5EF4-FFF2-40B4-BE49-F238E27FC236}">
                <a16:creationId xmlns:a16="http://schemas.microsoft.com/office/drawing/2014/main" id="{BC505625-5616-6E27-496C-8308D10E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9662" y="6436831"/>
            <a:ext cx="248516" cy="248516"/>
          </a:xfrm>
          <a:prstGeom prst="rect">
            <a:avLst/>
          </a:prstGeom>
        </p:spPr>
      </p:pic>
      <p:cxnSp xmlns:r="http://schemas.openxmlformats.org/officeDocument/2006/relationships">
        <p:nvCxnSpPr>
          <p:cNvPr id="9" name="Straight Connector 8">
            <a:extLst>
              <a:ext uri="{FF2B5EF4-FFF2-40B4-BE49-F238E27FC236}">
                <a16:creationId xmlns:a16="http://schemas.microsoft.com/office/drawing/2014/main" id="{4D8DE297-C59D-D630-0B24-D8D269CF35E0}"/>
              </a:ext>
            </a:extLst>
          </p:cNvPr>
          <p:cNvCxnSpPr>
            <a:stCxn id="29" idx="6"/>
            <a:endCxn id="28" idx="2"/>
          </p:cNvCxnSpPr>
          <p:nvPr/>
        </p:nvCxnSpPr>
        <p:spPr bwMode="auto">
          <a:xfrm>
            <a:off x="3851530" y="5319333"/>
            <a:ext cx="4533300" cy="0"/>
          </a:xfrm>
          <a:prstGeom prst="line">
            <a:avLst/>
          </a:prstGeom>
          <a:solidFill>
            <a:srgbClr val="00285D"/>
          </a:solidFill>
          <a:ln algn="ctr" cap="flat" cmpd="sng" w="12700">
            <a:solidFill>
              <a:srgbClr val="ADAAB0"/>
            </a:solidFill>
            <a:prstDash val="solid"/>
            <a:miter lim="400000"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blurRad="63500" dir="2700000" dist="38099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 xmlns:r="http://schemas.openxmlformats.org/officeDocument/2006/relationships">
        <p:nvSpPr>
          <p:cNvPr id="30" name="Freeform 44">
            <a:extLst>
              <a:ext uri="{FF2B5EF4-FFF2-40B4-BE49-F238E27FC236}">
                <a16:creationId xmlns:a16="http://schemas.microsoft.com/office/drawing/2014/main" id="{7400453E-FFBC-D2C6-661B-A6FDFFDBABDD}"/>
              </a:ext>
            </a:extLst>
          </p:cNvPr>
          <p:cNvSpPr/>
          <p:nvPr/>
        </p:nvSpPr>
        <p:spPr>
          <a:xfrm>
            <a:off x="6577780" y="1008114"/>
            <a:ext cx="3760634" cy="3760142"/>
          </a:xfrm>
          <a:custGeom>
            <a:avLst/>
            <a:gdLst>
              <a:gd fmla="*/ 35116 w 1980586" name="connsiteX0"/>
              <a:gd fmla="*/ 0 h 3760142" name="connsiteY0"/>
              <a:gd fmla="*/ 1945470 w 1980586" name="connsiteX1"/>
              <a:gd fmla="*/ 0 h 3760142" name="connsiteY1"/>
              <a:gd fmla="*/ 1980586 w 1980586" name="connsiteX2"/>
              <a:gd fmla="*/ 35116 h 3760142" name="connsiteY2"/>
              <a:gd fmla="*/ 1980586 w 1980586" name="connsiteX3"/>
              <a:gd fmla="*/ 3725026 h 3760142" name="connsiteY3"/>
              <a:gd fmla="*/ 1945470 w 1980586" name="connsiteX4"/>
              <a:gd fmla="*/ 3760142 h 3760142" name="connsiteY4"/>
              <a:gd fmla="*/ 35116 w 1980586" name="connsiteX5"/>
              <a:gd fmla="*/ 3760142 h 3760142" name="connsiteY5"/>
              <a:gd fmla="*/ 0 w 1980586" name="connsiteX6"/>
              <a:gd fmla="*/ 3725026 h 3760142" name="connsiteY6"/>
              <a:gd fmla="*/ 0 w 1980586" name="connsiteX7"/>
              <a:gd fmla="*/ 35116 h 3760142" name="connsiteY7"/>
              <a:gd fmla="*/ 35116 w 1980586" name="connsiteX8"/>
              <a:gd fmla="*/ 0 h 376014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3760142" w="1980586">
                <a:moveTo>
                  <a:pt x="35116" y="0"/>
                </a:moveTo>
                <a:lnTo>
                  <a:pt x="1945470" y="0"/>
                </a:lnTo>
                <a:cubicBezTo>
                  <a:pt x="1964864" y="0"/>
                  <a:pt x="1980586" y="15722"/>
                  <a:pt x="1980586" y="35116"/>
                </a:cubicBezTo>
                <a:lnTo>
                  <a:pt x="1980586" y="3725026"/>
                </a:lnTo>
                <a:cubicBezTo>
                  <a:pt x="1980586" y="3744420"/>
                  <a:pt x="1964864" y="3760142"/>
                  <a:pt x="1945470" y="3760142"/>
                </a:cubicBezTo>
                <a:lnTo>
                  <a:pt x="35116" y="3760142"/>
                </a:lnTo>
                <a:cubicBezTo>
                  <a:pt x="15722" y="3760142"/>
                  <a:pt x="0" y="3744420"/>
                  <a:pt x="0" y="3725026"/>
                </a:cubicBezTo>
                <a:lnTo>
                  <a:pt x="0" y="35116"/>
                </a:lnTo>
                <a:cubicBezTo>
                  <a:pt x="0" y="15722"/>
                  <a:pt x="15722" y="0"/>
                  <a:pt x="35116" y="0"/>
                </a:cubicBezTo>
                <a:close/>
              </a:path>
            </a:pathLst>
          </a:custGeom>
          <a:noFill/>
          <a:ln w="12700">
            <a:solidFill>
              <a:srgbClr val="E7E6E6"/>
            </a:solidFill>
          </a:ln>
          <a:effectLst>
            <a:outerShdw algn="t" blurRad="38100" dir="5400000" dist="127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</a:p>
        </p:txBody>
      </p:sp>
      <p:sp xmlns:r="http://schemas.openxmlformats.org/officeDocument/2006/relationships">
        <p:nvSpPr>
          <p:cNvPr id="31" name="Freeform 12">
            <a:extLst>
              <a:ext uri="{FF2B5EF4-FFF2-40B4-BE49-F238E27FC236}">
                <a16:creationId xmlns:a16="http://schemas.microsoft.com/office/drawing/2014/main" id="{6311B9B8-B197-FE07-D9B6-E960D36E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780" y="1253663"/>
            <a:ext cx="3760634" cy="417158"/>
          </a:xfrm>
          <a:custGeom>
            <a:avLst/>
            <a:gdLst>
              <a:gd fmla="*/ 0 w 1980586" name="connsiteX0"/>
              <a:gd fmla="*/ 0 h 744665" name="connsiteY0"/>
              <a:gd fmla="*/ 1980586 w 1980586" name="connsiteX1"/>
              <a:gd fmla="*/ 0 h 744665" name="connsiteY1"/>
              <a:gd fmla="*/ 1980586 w 1980586" name="connsiteX2"/>
              <a:gd fmla="*/ 744665 h 744665" name="connsiteY2"/>
              <a:gd fmla="*/ 0 w 1980586" name="connsiteX3"/>
              <a:gd fmla="*/ 744665 h 744665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744665" w="1980586">
                <a:moveTo>
                  <a:pt x="0" y="0"/>
                </a:moveTo>
                <a:lnTo>
                  <a:pt x="1980586" y="0"/>
                </a:lnTo>
                <a:lnTo>
                  <a:pt x="1980586" y="744665"/>
                </a:lnTo>
                <a:lnTo>
                  <a:pt x="0" y="744665"/>
                </a:lnTo>
                <a:close/>
              </a:path>
            </a:pathLst>
          </a:custGeom>
          <a:ln w="6350">
            <a:solidFill>
              <a:srgbClr val="1A61C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bIns="0" lIns="0" rIns="0" tIns="0" wrap="square">
            <a:noAutofit/>
          </a:bodyPr>
          <a:lstStyle/>
          <a:p>
            <a:pPr algn="ctr"/>
          </a:p>
        </p:txBody>
      </p:sp>
      <p:sp xmlns:r="http://schemas.openxmlformats.org/officeDocument/2006/relationships">
        <p:nvSpPr>
          <p:cNvPr id="33" name="Rectangle 61">
            <a:extLst>
              <a:ext uri="{FF2B5EF4-FFF2-40B4-BE49-F238E27FC236}">
                <a16:creationId xmlns:a16="http://schemas.microsoft.com/office/drawing/2014/main" id="{E001C9CF-F408-E349-9F4B-BB6A5EBE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25" y="1815266"/>
            <a:ext cx="3367344" cy="270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indent="-342900" marL="3429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1pPr>
            <a:lvl2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2pPr>
            <a:lvl3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3pPr>
            <a:lvl4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4pPr>
            <a:lvl5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5pPr>
            <a:lvl6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6pPr>
            <a:lvl7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7pPr>
            <a:lvl8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8pPr>
            <a:lvl9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9pPr>
          </a:lstStyle>
          <a:p>
            <a:pPr algn="ctr" marL="0" indent="0"/>
            <a:r>
              <a:rPr b="0" dirty="0" lang="en-US" sz="1800">
                <a:solidFill>
                  <a:schemeClr val="tx1"/>
                </a:solidFill>
                <a:latin typeface="+mn-lt"/>
              </a:rPr>
              <a:t>Add Text</a:t>
            </a:r>
          </a:p>
        </p:txBody>
      </p:sp>
      <p:sp xmlns:r="http://schemas.openxmlformats.org/officeDocument/2006/relationships">
        <p:nvSpPr>
          <p:cNvPr id="18" name="TextBox 46">
            <a:extLst>
              <a:ext uri="{FF2B5EF4-FFF2-40B4-BE49-F238E27FC236}">
                <a16:creationId xmlns:a16="http://schemas.microsoft.com/office/drawing/2014/main" id="{832C8988-023F-EFD2-EF4E-6D21E39E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690" y="5463780"/>
            <a:ext cx="3048750" cy="46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square">
            <a:normAutofit/>
          </a:bodyPr>
          <a:lstStyle>
            <a:lvl1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1pPr>
            <a:lvl2pPr indent="-285750" marL="74295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2pPr>
            <a:lvl3pPr indent="-228600" marL="11430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3pPr>
            <a:lvl4pPr indent="-228600" marL="16002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4pPr>
            <a:lvl5pPr indent="-228600" marL="20574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5pPr>
            <a:lvl6pPr algn="l" defTabSz="825500" eaLnBrk="0" fontAlgn="base" hangingPunct="0" indent="-228600" marL="25146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6pPr>
            <a:lvl7pPr algn="l" defTabSz="825500" eaLnBrk="0" fontAlgn="base" hangingPunct="0" indent="-228600" marL="29718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7pPr>
            <a:lvl8pPr algn="l" defTabSz="825500" eaLnBrk="0" fontAlgn="base" hangingPunct="0" indent="-228600" marL="34290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8pPr>
            <a:lvl9pPr algn="l" defTabSz="825500" eaLnBrk="0" fontAlgn="base" hangingPunct="0" indent="-228600" marL="38862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9pPr>
          </a:lstStyle>
          <a:p>
            <a:pPr algn="ctr"/>
            <a:r>
              <a:rPr altLang="en-US" dirty="0" lang="en-US" sz="1400">
                <a:solidFill>
                  <a:schemeClr val="tx1"/>
                </a:solidFill>
                <a:latin charset="0" panose="02000000000000000000" pitchFamily="2" typeface="Roboto Black"/>
                <a:ea charset="0" panose="02000000000000000000" pitchFamily="2" typeface="Roboto Black"/>
                <a:cs charset="0" panose="020B0806030902050204" pitchFamily="34" typeface="Impact"/>
              </a:rPr>
              <a:t>Korutla</a:t>
            </a:r>
          </a:p>
        </p:txBody>
      </p:sp>
      <p:cxnSp xmlns:r="http://schemas.openxmlformats.org/officeDocument/2006/relationships">
        <p:nvCxnSpPr>
          <p:cNvPr id="19" name="Straight Connector 18">
            <a:extLst>
              <a:ext uri="{FF2B5EF4-FFF2-40B4-BE49-F238E27FC236}">
                <a16:creationId xmlns:a16="http://schemas.microsoft.com/office/drawing/2014/main" id="{031B058F-E7C0-657E-723E-B827C8CC475B}"/>
              </a:ext>
            </a:extLst>
          </p:cNvPr>
          <p:cNvCxnSpPr/>
          <p:nvPr/>
        </p:nvCxnSpPr>
        <p:spPr bwMode="auto">
          <a:xfrm flipV="1">
            <a:off x="8480839" y="4862953"/>
            <a:ext cx="0" cy="324227"/>
          </a:xfrm>
          <a:prstGeom prst="line">
            <a:avLst/>
          </a:prstGeom>
          <a:solidFill>
            <a:srgbClr val="00285D"/>
          </a:solidFill>
          <a:ln algn="ctr" cap="flat" cmpd="sng" w="12700">
            <a:solidFill>
              <a:srgbClr val="ADAAB0"/>
            </a:solidFill>
            <a:prstDash val="dash"/>
            <a:miter lim="400000"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blurRad="63500" dir="2700000" dist="38099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 xmlns:r="http://schemas.openxmlformats.org/officeDocument/2006/relationships">
        <p:nvSpPr>
          <p:cNvPr id="27" name="Oval 26">
            <a:extLst>
              <a:ext uri="{FF2B5EF4-FFF2-40B4-BE49-F238E27FC236}">
                <a16:creationId xmlns:a16="http://schemas.microsoft.com/office/drawing/2014/main" id="{788BCBA5-A0D8-E19C-862F-AC13271BFD3A}"/>
              </a:ext>
            </a:extLst>
          </p:cNvPr>
          <p:cNvSpPr/>
          <p:nvPr/>
        </p:nvSpPr>
        <p:spPr>
          <a:xfrm>
            <a:off x="8384830" y="4666734"/>
            <a:ext cx="192016" cy="192016"/>
          </a:xfrm>
          <a:prstGeom prst="ellipse">
            <a:avLst/>
          </a:prstGeom>
          <a:ln w="63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1"/>
          <a:lstStyle/>
          <a:p>
            <a:pPr algn="ctr"/>
          </a:p>
        </p:txBody>
      </p:sp>
      <p:sp xmlns:r="http://schemas.openxmlformats.org/officeDocument/2006/relationships">
        <p:nvSpPr>
          <p:cNvPr id="28" name="Oval 27">
            <a:extLst>
              <a:ext uri="{FF2B5EF4-FFF2-40B4-BE49-F238E27FC236}">
                <a16:creationId xmlns:a16="http://schemas.microsoft.com/office/drawing/2014/main" id="{989DFF17-6D27-0EA4-F239-4873463BC698}"/>
              </a:ext>
            </a:extLst>
          </p:cNvPr>
          <p:cNvSpPr/>
          <p:nvPr/>
        </p:nvSpPr>
        <p:spPr>
          <a:xfrm>
            <a:off x="8384830" y="5223325"/>
            <a:ext cx="192016" cy="192016"/>
          </a:xfrm>
          <a:prstGeom prst="ellipse">
            <a:avLst/>
          </a:prstGeom>
          <a:ln w="635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1"/>
          <a:lstStyle/>
          <a:p>
            <a:pPr algn="ctr"/>
          </a:p>
        </p:txBody>
      </p:sp>
      <p:sp xmlns:r="http://schemas.openxmlformats.org/officeDocument/2006/relationships">
        <p:nvSpPr>
          <p:cNvPr id="54" name="Freeform 40">
            <a:extLst>
              <a:ext uri="{FF2B5EF4-FFF2-40B4-BE49-F238E27FC236}">
                <a16:creationId xmlns:a16="http://schemas.microsoft.com/office/drawing/2014/main" id="{740AC1E6-F7C0-BBC4-CAE7-9B45B484D713}"/>
              </a:ext>
            </a:extLst>
          </p:cNvPr>
          <p:cNvSpPr/>
          <p:nvPr/>
        </p:nvSpPr>
        <p:spPr>
          <a:xfrm>
            <a:off x="1853585" y="1008114"/>
            <a:ext cx="3760634" cy="3760142"/>
          </a:xfrm>
          <a:custGeom>
            <a:avLst/>
            <a:gdLst>
              <a:gd fmla="*/ 35116 w 1980586" name="connsiteX0"/>
              <a:gd fmla="*/ 0 h 3760142" name="connsiteY0"/>
              <a:gd fmla="*/ 1945470 w 1980586" name="connsiteX1"/>
              <a:gd fmla="*/ 0 h 3760142" name="connsiteY1"/>
              <a:gd fmla="*/ 1980586 w 1980586" name="connsiteX2"/>
              <a:gd fmla="*/ 35116 h 3760142" name="connsiteY2"/>
              <a:gd fmla="*/ 1980586 w 1980586" name="connsiteX3"/>
              <a:gd fmla="*/ 3725026 h 3760142" name="connsiteY3"/>
              <a:gd fmla="*/ 1945470 w 1980586" name="connsiteX4"/>
              <a:gd fmla="*/ 3760142 h 3760142" name="connsiteY4"/>
              <a:gd fmla="*/ 35116 w 1980586" name="connsiteX5"/>
              <a:gd fmla="*/ 3760142 h 3760142" name="connsiteY5"/>
              <a:gd fmla="*/ 0 w 1980586" name="connsiteX6"/>
              <a:gd fmla="*/ 3725026 h 3760142" name="connsiteY6"/>
              <a:gd fmla="*/ 0 w 1980586" name="connsiteX7"/>
              <a:gd fmla="*/ 35116 h 3760142" name="connsiteY7"/>
              <a:gd fmla="*/ 35116 w 1980586" name="connsiteX8"/>
              <a:gd fmla="*/ 0 h 3760142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3760142" w="1980586">
                <a:moveTo>
                  <a:pt x="35116" y="0"/>
                </a:moveTo>
                <a:lnTo>
                  <a:pt x="1945470" y="0"/>
                </a:lnTo>
                <a:cubicBezTo>
                  <a:pt x="1964864" y="0"/>
                  <a:pt x="1980586" y="15722"/>
                  <a:pt x="1980586" y="35116"/>
                </a:cubicBezTo>
                <a:lnTo>
                  <a:pt x="1980586" y="3725026"/>
                </a:lnTo>
                <a:cubicBezTo>
                  <a:pt x="1980586" y="3744420"/>
                  <a:pt x="1964864" y="3760142"/>
                  <a:pt x="1945470" y="3760142"/>
                </a:cubicBezTo>
                <a:lnTo>
                  <a:pt x="35116" y="3760142"/>
                </a:lnTo>
                <a:cubicBezTo>
                  <a:pt x="15722" y="3760142"/>
                  <a:pt x="0" y="3744420"/>
                  <a:pt x="0" y="3725026"/>
                </a:cubicBezTo>
                <a:lnTo>
                  <a:pt x="0" y="35116"/>
                </a:lnTo>
                <a:cubicBezTo>
                  <a:pt x="0" y="15722"/>
                  <a:pt x="15722" y="0"/>
                  <a:pt x="35116" y="0"/>
                </a:cubicBezTo>
                <a:close/>
              </a:path>
            </a:pathLst>
          </a:custGeom>
          <a:noFill/>
          <a:ln w="12700">
            <a:solidFill>
              <a:srgbClr val="E7E6E6"/>
            </a:solidFill>
          </a:ln>
          <a:effectLst>
            <a:outerShdw algn="t" blurRad="38100" dir="5400000" dist="127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</a:p>
        </p:txBody>
      </p:sp>
      <p:sp xmlns:r="http://schemas.openxmlformats.org/officeDocument/2006/relationships">
        <p:nvSpPr>
          <p:cNvPr id="55" name="Freeform 4">
            <a:extLst>
              <a:ext uri="{FF2B5EF4-FFF2-40B4-BE49-F238E27FC236}">
                <a16:creationId xmlns:a16="http://schemas.microsoft.com/office/drawing/2014/main" id="{1628C583-9475-53D3-284D-7EDBB2D0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85" y="1253663"/>
            <a:ext cx="3760634" cy="417158"/>
          </a:xfrm>
          <a:custGeom>
            <a:avLst/>
            <a:gdLst>
              <a:gd fmla="*/ 0 w 1980586" name="connsiteX0"/>
              <a:gd fmla="*/ 0 h 744665" name="connsiteY0"/>
              <a:gd fmla="*/ 1980586 w 1980586" name="connsiteX1"/>
              <a:gd fmla="*/ 0 h 744665" name="connsiteY1"/>
              <a:gd fmla="*/ 1980586 w 1980586" name="connsiteX2"/>
              <a:gd fmla="*/ 744665 h 744665" name="connsiteY2"/>
              <a:gd fmla="*/ 0 w 1980586" name="connsiteX3"/>
              <a:gd fmla="*/ 744665 h 744665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744665" w="1980586">
                <a:moveTo>
                  <a:pt x="0" y="0"/>
                </a:moveTo>
                <a:lnTo>
                  <a:pt x="1980586" y="0"/>
                </a:lnTo>
                <a:lnTo>
                  <a:pt x="1980586" y="744665"/>
                </a:lnTo>
                <a:lnTo>
                  <a:pt x="0" y="744665"/>
                </a:lnTo>
                <a:close/>
              </a:path>
            </a:pathLst>
          </a:custGeom>
          <a:ln w="6350">
            <a:solidFill>
              <a:srgbClr val="0028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bIns="0" lIns="0" rIns="0" tIns="0" wrap="square">
            <a:noAutofit/>
          </a:bodyPr>
          <a:lstStyle/>
          <a:p>
            <a:pPr algn="ctr"/>
          </a:p>
        </p:txBody>
      </p:sp>
      <p:sp xmlns:r="http://schemas.openxmlformats.org/officeDocument/2006/relationships">
        <p:nvSpPr>
          <p:cNvPr id="57" name="Rectangle 61">
            <a:extLst>
              <a:ext uri="{FF2B5EF4-FFF2-40B4-BE49-F238E27FC236}">
                <a16:creationId xmlns:a16="http://schemas.microsoft.com/office/drawing/2014/main" id="{6396749A-04BF-F831-FB2D-3F92712C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30" y="1815266"/>
            <a:ext cx="3367344" cy="270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indent="-342900" marL="3429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1pPr>
            <a:lvl2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2pPr>
            <a:lvl3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3pPr>
            <a:lvl4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4pPr>
            <a:lvl5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5pPr>
            <a:lvl6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6pPr>
            <a:lvl7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7pPr>
            <a:lvl8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8pPr>
            <a:lvl9pPr algn="l" defTabSz="825500" eaLnBrk="0" fontAlgn="base" hangingPunct="0" indent="-9144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9pPr>
          </a:lstStyle>
          <a:p>
            <a:pPr algn="ctr" marL="0" indent="0"/>
            <a:r>
              <a:rPr b="0" dirty="0" lang="en-US" sz="1800">
                <a:solidFill>
                  <a:schemeClr val="tx1"/>
                </a:solidFill>
                <a:latin typeface="+mn-lt"/>
              </a:rPr>
              <a:t>Add Text</a:t>
            </a:r>
          </a:p>
        </p:txBody>
      </p:sp>
      <p:sp xmlns:r="http://schemas.openxmlformats.org/officeDocument/2006/relationships">
        <p:nvSpPr>
          <p:cNvPr id="10" name="TextBox 46">
            <a:extLst>
              <a:ext uri="{FF2B5EF4-FFF2-40B4-BE49-F238E27FC236}">
                <a16:creationId xmlns:a16="http://schemas.microsoft.com/office/drawing/2014/main" id="{29050688-2782-DC58-A6EF-BA7E8A60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302" y="5463779"/>
            <a:ext cx="3049200" cy="46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square">
            <a:normAutofit/>
          </a:bodyPr>
          <a:lstStyle>
            <a:lvl1pPr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1pPr>
            <a:lvl2pPr indent="-285750" marL="74295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2pPr>
            <a:lvl3pPr indent="-228600" marL="11430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3pPr>
            <a:lvl4pPr indent="-228600" marL="16002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4pPr>
            <a:lvl5pPr indent="-228600" marL="2057400"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5pPr>
            <a:lvl6pPr algn="l" defTabSz="825500" eaLnBrk="0" fontAlgn="base" hangingPunct="0" indent="-228600" marL="25146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6pPr>
            <a:lvl7pPr algn="l" defTabSz="825500" eaLnBrk="0" fontAlgn="base" hangingPunct="0" indent="-228600" marL="29718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7pPr>
            <a:lvl8pPr algn="l" defTabSz="825500" eaLnBrk="0" fontAlgn="base" hangingPunct="0" indent="-228600" marL="34290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8pPr>
            <a:lvl9pPr algn="l" defTabSz="825500" eaLnBrk="0" fontAlgn="base" hangingPunct="0" indent="-228600" marL="3886200" rtl="0">
              <a:spcBef>
                <a:spcPct val="0"/>
              </a:spcBef>
              <a:spcAft>
                <a:spcPct val="0"/>
              </a:spcAft>
              <a:defRPr b="1" sz="3000">
                <a:solidFill>
                  <a:srgbClr val="000000"/>
                </a:solidFill>
                <a:latin charset="0" typeface="Helvetica Neue"/>
                <a:ea charset="0" typeface="Helvetica Neue"/>
                <a:cs charset="0" typeface="Helvetica Neue"/>
                <a:sym charset="0" typeface="Helvetica Neue"/>
              </a:defRPr>
            </a:lvl9pPr>
          </a:lstStyle>
          <a:p>
            <a:pPr algn="ctr"/>
            <a:r>
              <a:rPr altLang="en-US" dirty="0" lang="en-US" sz="1400">
                <a:solidFill>
                  <a:schemeClr val="tx1"/>
                </a:solidFill>
                <a:latin charset="0" panose="02000000000000000000" pitchFamily="2" typeface="Roboto Black"/>
                <a:ea charset="0" panose="02000000000000000000" pitchFamily="2" typeface="Roboto Black"/>
                <a:cs charset="0" panose="020B0806030902050204" pitchFamily="34" typeface="Impact"/>
              </a:rPr>
              <a:t>kishanraopalle</a:t>
            </a:r>
          </a:p>
        </p:txBody>
      </p:sp>
      <p:cxnSp xmlns:r="http://schemas.openxmlformats.org/officeDocument/2006/relationships">
        <p:nvCxnSpPr>
          <p:cNvPr id="11" name="Straight Connector 10">
            <a:extLst>
              <a:ext uri="{FF2B5EF4-FFF2-40B4-BE49-F238E27FC236}">
                <a16:creationId xmlns:a16="http://schemas.microsoft.com/office/drawing/2014/main" id="{49B0F3B0-1177-1176-2A55-F0F2C620B048}"/>
              </a:ext>
            </a:extLst>
          </p:cNvPr>
          <p:cNvCxnSpPr/>
          <p:nvPr/>
        </p:nvCxnSpPr>
        <p:spPr bwMode="auto">
          <a:xfrm flipV="1">
            <a:off x="3756644" y="4862953"/>
            <a:ext cx="0" cy="324227"/>
          </a:xfrm>
          <a:prstGeom prst="line">
            <a:avLst/>
          </a:prstGeom>
          <a:solidFill>
            <a:srgbClr val="00285D"/>
          </a:solidFill>
          <a:ln algn="ctr" cap="flat" cmpd="sng" w="12700">
            <a:solidFill>
              <a:srgbClr val="ADAAB0"/>
            </a:solidFill>
            <a:prstDash val="dash"/>
            <a:miter lim="400000"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blurRad="63500" dir="2700000" dist="38099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 xmlns:r="http://schemas.openxmlformats.org/officeDocument/2006/relationships">
        <p:nvSpPr>
          <p:cNvPr id="20" name="Oval 19">
            <a:extLst>
              <a:ext uri="{FF2B5EF4-FFF2-40B4-BE49-F238E27FC236}">
                <a16:creationId xmlns:a16="http://schemas.microsoft.com/office/drawing/2014/main" id="{F12D156B-D2D4-1227-06C5-DCDAE8130EF4}"/>
              </a:ext>
            </a:extLst>
          </p:cNvPr>
          <p:cNvSpPr/>
          <p:nvPr/>
        </p:nvSpPr>
        <p:spPr>
          <a:xfrm>
            <a:off x="3659514" y="4666734"/>
            <a:ext cx="192016" cy="192016"/>
          </a:xfrm>
          <a:prstGeom prst="ellipse">
            <a:avLst/>
          </a:prstGeom>
          <a:ln w="635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1"/>
          <a:lstStyle/>
          <a:p>
            <a:pPr algn="ctr"/>
          </a:p>
        </p:txBody>
      </p:sp>
      <p:sp xmlns:r="http://schemas.openxmlformats.org/officeDocument/2006/relationships">
        <p:nvSpPr>
          <p:cNvPr id="29" name="Oval 28">
            <a:extLst>
              <a:ext uri="{FF2B5EF4-FFF2-40B4-BE49-F238E27FC236}">
                <a16:creationId xmlns:a16="http://schemas.microsoft.com/office/drawing/2014/main" id="{87394FD0-A9D9-2498-440E-E9EBAB82753F}"/>
              </a:ext>
            </a:extLst>
          </p:cNvPr>
          <p:cNvSpPr/>
          <p:nvPr/>
        </p:nvSpPr>
        <p:spPr>
          <a:xfrm>
            <a:off x="3659514" y="5223325"/>
            <a:ext cx="192016" cy="192016"/>
          </a:xfrm>
          <a:prstGeom prst="ellipse">
            <a:avLst/>
          </a:prstGeom>
          <a:ln w="635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1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vent Custom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8B84B"/>
      </a:accent1>
      <a:accent2>
        <a:srgbClr val="88B84B"/>
      </a:accent2>
      <a:accent3>
        <a:srgbClr val="759F41"/>
      </a:accent3>
      <a:accent4>
        <a:srgbClr val="628536"/>
      </a:accent4>
      <a:accent5>
        <a:srgbClr val="4F6C2C"/>
      </a:accent5>
      <a:accent6>
        <a:srgbClr val="3D52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