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>
        <p:scale>
          <a:sx n="50" d="100"/>
          <a:sy n="50" d="100"/>
        </p:scale>
        <p:origin x="193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9FBA-3FF8-0247-ECFB-DDFB5019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0A976-D477-C4D2-C1DD-900A6983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2D284-1CB9-D32D-2A68-622F933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B66DF-63C2-04F1-0F0B-3851469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F402-D747-FB46-A0CD-809BE1A2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9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DD217-0188-DA54-5C60-D69BA3A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BB5C6C-848C-86C9-07CD-7ED82BBB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46B1-7F11-FAA1-B797-914FBF38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D652-BFAD-B81D-8699-FC5C3BD2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A3EB1-50AD-AF31-F10D-111ED0B6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AC9AE-C523-AAA9-3670-D208C164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E716C-D90C-931F-6FA8-91A2831C5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E23BE-5510-F9AE-145A-484F214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EDCD0-DBF3-BE5F-F081-5FE42C2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7CB5E-83CD-DAD8-C28E-0969CB26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7E3B-F930-8FA0-8353-90C35537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1F79-A4B8-2559-9584-41863BFE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2F5FB-D15E-117C-C96B-D58E367B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211D5-F347-4BF1-1466-9042010F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634E6-5032-140A-9958-87E0874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7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BB51D-12C4-4608-B16A-74D015C3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BA21B-5E02-D15A-4075-8A78957E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64672-1F3A-B3DD-E65B-3601FECC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B66E9-3DD6-A9B1-CCE6-0FFA6E41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A055-3DF1-95FC-0BD2-9DC6202F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8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DBDB4-0EC3-D309-DDD7-0E66A196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E616C-FF64-2B22-B614-B4FB1CC1B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BBBC0-B99D-B73B-87D2-03B1D3546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CE315-00B0-0A8A-3BC8-6407ADC4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10BBE-EAF3-8F9C-FA9E-084FEB76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FEE80-550E-70E1-66A8-59B3E6D1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46DF-3850-E3A6-2FE8-90D045A6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790EF-CFED-23C1-32BE-C96B85734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5A8C6-6236-1DCE-7E5D-4BB478B7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DAE009-60BA-78C7-85C9-EEB373045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FEA4B-DCC2-88ED-B1A1-84A3B7E05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69B20-1AEA-00F8-CDD1-97B64C67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A3B1D1-F64B-68F0-097C-657068FA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A78100-951E-2263-9B6C-9280EA32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A3496-221C-C45D-D1EA-127F1D3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140996-27F8-618C-38B3-D3A7337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85546-0978-C7EC-1629-F5F3F30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F7555-2115-2D1E-CB1A-1DB7BB41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1B3DF3-DCDF-230D-1CAB-222E0711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60B92-E460-202A-ECE0-12B05C62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36C1F-DBD0-4B89-53CA-D3F305F1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1760-58E4-3339-8381-7E76E71E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1C7E-EDD1-A501-0AEE-7EA96C79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200CC-29D6-0D73-5049-679DD92D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A5344-4E29-B6A3-EA86-114EB4E9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E8AF5-C609-390D-620D-E4BBE86F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E9C39-0660-27D0-0C49-18E40814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89566-7402-8BC5-DF96-35372505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A88044-38B1-3614-9AC0-1A0EEA1E6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56A9F-34FE-4ED6-6947-2A1F5A93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18653-FF6D-6E02-1DA2-511E4049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8FCD9-7D16-53DF-0610-33946F42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C258D-45D6-5901-0D45-B9026F29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4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BA9648-4C94-AF53-125E-93B66D60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6C46D-8C89-46B0-CCBF-CF8C7039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9F9C8-AFFC-9D1B-6342-332B64159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FAD-56F7-40B7-B335-3A4EC452DB7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098CD-8214-0C84-0400-1B826CED2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4BA9A-8ED6-011C-1F41-6E25CA931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F3DE-5748-4A00-B93E-35868D254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2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t of 4 futuristic icon elements design tech sci fi concept">
            <a:extLst>
              <a:ext uri="{FF2B5EF4-FFF2-40B4-BE49-F238E27FC236}">
                <a16:creationId xmlns:a16="http://schemas.microsoft.com/office/drawing/2014/main" id="{627961EF-1F41-CD56-56F4-FC0B62B9D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3" t="53871"/>
          <a:stretch/>
        </p:blipFill>
        <p:spPr bwMode="auto">
          <a:xfrm>
            <a:off x="-1295400" y="-190500"/>
            <a:ext cx="28384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40202-5C0D-5D5A-1ED7-9F8A784A4183}"/>
              </a:ext>
            </a:extLst>
          </p:cNvPr>
          <p:cNvGrpSpPr/>
          <p:nvPr/>
        </p:nvGrpSpPr>
        <p:grpSpPr>
          <a:xfrm rot="1829260">
            <a:off x="2842032" y="178901"/>
            <a:ext cx="6500200" cy="6500200"/>
            <a:chOff x="3175000" y="196850"/>
            <a:chExt cx="6464300" cy="6464300"/>
          </a:xfrm>
        </p:grpSpPr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010BB1E4-059C-4A76-396B-1FCFFBD6C27B}"/>
                </a:ext>
              </a:extLst>
            </p:cNvPr>
            <p:cNvSpPr/>
            <p:nvPr/>
          </p:nvSpPr>
          <p:spPr>
            <a:xfrm>
              <a:off x="3175000" y="196850"/>
              <a:ext cx="6464300" cy="6464300"/>
            </a:xfrm>
            <a:prstGeom prst="blockArc">
              <a:avLst>
                <a:gd name="adj1" fmla="val 16415522"/>
                <a:gd name="adj2" fmla="val 21569204"/>
                <a:gd name="adj3" fmla="val 61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42C09A74-CA3C-8832-3C9E-D7FA3BCBCEB5}"/>
                </a:ext>
              </a:extLst>
            </p:cNvPr>
            <p:cNvSpPr/>
            <p:nvPr/>
          </p:nvSpPr>
          <p:spPr>
            <a:xfrm rot="7200000">
              <a:off x="3175000" y="196850"/>
              <a:ext cx="6464300" cy="6464300"/>
            </a:xfrm>
            <a:prstGeom prst="blockArc">
              <a:avLst>
                <a:gd name="adj1" fmla="val 16415522"/>
                <a:gd name="adj2" fmla="val 21569204"/>
                <a:gd name="adj3" fmla="val 61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D45061C9-E517-FBA0-4065-E9C102E753A8}"/>
                </a:ext>
              </a:extLst>
            </p:cNvPr>
            <p:cNvSpPr/>
            <p:nvPr/>
          </p:nvSpPr>
          <p:spPr>
            <a:xfrm rot="14400000">
              <a:off x="3175000" y="196850"/>
              <a:ext cx="6464300" cy="6464300"/>
            </a:xfrm>
            <a:prstGeom prst="blockArc">
              <a:avLst>
                <a:gd name="adj1" fmla="val 16415522"/>
                <a:gd name="adj2" fmla="val 21569204"/>
                <a:gd name="adj3" fmla="val 61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1FF36F63-2AC1-9251-AC9D-7C3C22E6032E}"/>
              </a:ext>
            </a:extLst>
          </p:cNvPr>
          <p:cNvSpPr/>
          <p:nvPr/>
        </p:nvSpPr>
        <p:spPr>
          <a:xfrm>
            <a:off x="6756400" y="393700"/>
            <a:ext cx="6464300" cy="6464300"/>
          </a:xfrm>
          <a:prstGeom prst="blockArc">
            <a:avLst>
              <a:gd name="adj1" fmla="val 16415522"/>
              <a:gd name="adj2" fmla="val 21569204"/>
              <a:gd name="adj3" fmla="val 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EA4F02-C38D-B600-E62C-264F23607C45}"/>
              </a:ext>
            </a:extLst>
          </p:cNvPr>
          <p:cNvGrpSpPr/>
          <p:nvPr/>
        </p:nvGrpSpPr>
        <p:grpSpPr>
          <a:xfrm rot="524629">
            <a:off x="3399021" y="731085"/>
            <a:ext cx="5393959" cy="5395830"/>
            <a:chOff x="3710134" y="730604"/>
            <a:chExt cx="5393959" cy="5395830"/>
          </a:xfrm>
        </p:grpSpPr>
        <p:sp>
          <p:nvSpPr>
            <p:cNvPr id="32" name="막힌 원호 31">
              <a:extLst>
                <a:ext uri="{FF2B5EF4-FFF2-40B4-BE49-F238E27FC236}">
                  <a16:creationId xmlns:a16="http://schemas.microsoft.com/office/drawing/2014/main" id="{4C0E4200-D23A-07A6-7287-AF384EE91F23}"/>
                </a:ext>
              </a:extLst>
            </p:cNvPr>
            <p:cNvSpPr/>
            <p:nvPr/>
          </p:nvSpPr>
          <p:spPr>
            <a:xfrm rot="12918359">
              <a:off x="3710134" y="730604"/>
              <a:ext cx="5393959" cy="5395830"/>
            </a:xfrm>
            <a:prstGeom prst="blockArc">
              <a:avLst>
                <a:gd name="adj1" fmla="val 17509536"/>
                <a:gd name="adj2" fmla="val 308491"/>
                <a:gd name="adj3" fmla="val 6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81BCA0C-0A32-9832-CEBC-1DE17A4202FA}"/>
                </a:ext>
              </a:extLst>
            </p:cNvPr>
            <p:cNvSpPr/>
            <p:nvPr/>
          </p:nvSpPr>
          <p:spPr>
            <a:xfrm>
              <a:off x="4099183" y="4811152"/>
              <a:ext cx="112739" cy="112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242D0B-0BC3-9595-2F88-ED1421887D2F}"/>
              </a:ext>
            </a:extLst>
          </p:cNvPr>
          <p:cNvGrpSpPr/>
          <p:nvPr/>
        </p:nvGrpSpPr>
        <p:grpSpPr>
          <a:xfrm rot="2002452">
            <a:off x="3398085" y="732021"/>
            <a:ext cx="5395830" cy="5393959"/>
            <a:chOff x="3710071" y="732020"/>
            <a:chExt cx="5395830" cy="5393959"/>
          </a:xfrm>
        </p:grpSpPr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E0CF843F-36C7-40E2-6305-F59ADAAB1010}"/>
                </a:ext>
              </a:extLst>
            </p:cNvPr>
            <p:cNvSpPr/>
            <p:nvPr/>
          </p:nvSpPr>
          <p:spPr>
            <a:xfrm rot="5593562">
              <a:off x="3711006" y="731085"/>
              <a:ext cx="5393959" cy="5395830"/>
            </a:xfrm>
            <a:prstGeom prst="blockArc">
              <a:avLst>
                <a:gd name="adj1" fmla="val 16892383"/>
                <a:gd name="adj2" fmla="val 308491"/>
                <a:gd name="adj3" fmla="val 6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A6E9DD6-8F8E-3FF3-E35F-E544F64C5E87}"/>
                </a:ext>
              </a:extLst>
            </p:cNvPr>
            <p:cNvSpPr/>
            <p:nvPr/>
          </p:nvSpPr>
          <p:spPr>
            <a:xfrm>
              <a:off x="8946320" y="4050281"/>
              <a:ext cx="112739" cy="112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640584-699B-8120-F85A-C225937C89C5}"/>
              </a:ext>
            </a:extLst>
          </p:cNvPr>
          <p:cNvGrpSpPr/>
          <p:nvPr/>
        </p:nvGrpSpPr>
        <p:grpSpPr>
          <a:xfrm>
            <a:off x="3399021" y="731085"/>
            <a:ext cx="5393959" cy="5395830"/>
            <a:chOff x="3711005" y="731566"/>
            <a:chExt cx="5393959" cy="5395830"/>
          </a:xfrm>
        </p:grpSpPr>
        <p:sp>
          <p:nvSpPr>
            <p:cNvPr id="14" name="막힌 원호 13">
              <a:extLst>
                <a:ext uri="{FF2B5EF4-FFF2-40B4-BE49-F238E27FC236}">
                  <a16:creationId xmlns:a16="http://schemas.microsoft.com/office/drawing/2014/main" id="{BF46D09C-9BEE-AF4A-0D25-15E5A6A84F54}"/>
                </a:ext>
              </a:extLst>
            </p:cNvPr>
            <p:cNvSpPr/>
            <p:nvPr/>
          </p:nvSpPr>
          <p:spPr>
            <a:xfrm>
              <a:off x="3711005" y="731566"/>
              <a:ext cx="5393959" cy="5395830"/>
            </a:xfrm>
            <a:prstGeom prst="blockArc">
              <a:avLst>
                <a:gd name="adj1" fmla="val 15243458"/>
                <a:gd name="adj2" fmla="val 308491"/>
                <a:gd name="adj3" fmla="val 6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C7D61D5-1582-5BDF-E031-5E03A9EE57A5}"/>
                </a:ext>
              </a:extLst>
            </p:cNvPr>
            <p:cNvSpPr/>
            <p:nvPr/>
          </p:nvSpPr>
          <p:spPr>
            <a:xfrm>
              <a:off x="5627108" y="800753"/>
              <a:ext cx="112739" cy="112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5FEA5EF-B48F-7C7B-E385-DCF9702FEFBE}"/>
              </a:ext>
            </a:extLst>
          </p:cNvPr>
          <p:cNvGrpSpPr/>
          <p:nvPr/>
        </p:nvGrpSpPr>
        <p:grpSpPr>
          <a:xfrm>
            <a:off x="3557196" y="876579"/>
            <a:ext cx="5073628" cy="5085894"/>
            <a:chOff x="3646140" y="965737"/>
            <a:chExt cx="4895740" cy="4907578"/>
          </a:xfrm>
        </p:grpSpPr>
        <p:sp>
          <p:nvSpPr>
            <p:cNvPr id="41" name="막힌 원호 40">
              <a:extLst>
                <a:ext uri="{FF2B5EF4-FFF2-40B4-BE49-F238E27FC236}">
                  <a16:creationId xmlns:a16="http://schemas.microsoft.com/office/drawing/2014/main" id="{83F30A58-593E-EFAC-9A6B-6478968D7DF9}"/>
                </a:ext>
              </a:extLst>
            </p:cNvPr>
            <p:cNvSpPr/>
            <p:nvPr/>
          </p:nvSpPr>
          <p:spPr>
            <a:xfrm>
              <a:off x="3652533" y="984685"/>
              <a:ext cx="4886935" cy="4888630"/>
            </a:xfrm>
            <a:prstGeom prst="blockArc">
              <a:avLst>
                <a:gd name="adj1" fmla="val 18527328"/>
                <a:gd name="adj2" fmla="val 255916"/>
                <a:gd name="adj3" fmla="val 36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막힌 원호 46">
              <a:extLst>
                <a:ext uri="{FF2B5EF4-FFF2-40B4-BE49-F238E27FC236}">
                  <a16:creationId xmlns:a16="http://schemas.microsoft.com/office/drawing/2014/main" id="{492C971B-3905-5B54-D171-A8C838C71A05}"/>
                </a:ext>
              </a:extLst>
            </p:cNvPr>
            <p:cNvSpPr/>
            <p:nvPr/>
          </p:nvSpPr>
          <p:spPr>
            <a:xfrm rot="17439990">
              <a:off x="3646987" y="975194"/>
              <a:ext cx="4886935" cy="4888630"/>
            </a:xfrm>
            <a:prstGeom prst="blockArc">
              <a:avLst>
                <a:gd name="adj1" fmla="val 18527328"/>
                <a:gd name="adj2" fmla="val 255916"/>
                <a:gd name="adj3" fmla="val 36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막힌 원호 47">
              <a:extLst>
                <a:ext uri="{FF2B5EF4-FFF2-40B4-BE49-F238E27FC236}">
                  <a16:creationId xmlns:a16="http://schemas.microsoft.com/office/drawing/2014/main" id="{79CB9FDF-C0CA-57B3-00A0-1543C45E1A67}"/>
                </a:ext>
              </a:extLst>
            </p:cNvPr>
            <p:cNvSpPr/>
            <p:nvPr/>
          </p:nvSpPr>
          <p:spPr>
            <a:xfrm rot="13209420">
              <a:off x="3650966" y="975228"/>
              <a:ext cx="4886935" cy="4888630"/>
            </a:xfrm>
            <a:prstGeom prst="blockArc">
              <a:avLst>
                <a:gd name="adj1" fmla="val 18527328"/>
                <a:gd name="adj2" fmla="val 255916"/>
                <a:gd name="adj3" fmla="val 36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막힌 원호 48">
              <a:extLst>
                <a:ext uri="{FF2B5EF4-FFF2-40B4-BE49-F238E27FC236}">
                  <a16:creationId xmlns:a16="http://schemas.microsoft.com/office/drawing/2014/main" id="{D779156E-24EA-9F11-6240-01CF5DA389B8}"/>
                </a:ext>
              </a:extLst>
            </p:cNvPr>
            <p:cNvSpPr/>
            <p:nvPr/>
          </p:nvSpPr>
          <p:spPr>
            <a:xfrm rot="8785895">
              <a:off x="3654945" y="965737"/>
              <a:ext cx="4886935" cy="4888630"/>
            </a:xfrm>
            <a:prstGeom prst="blockArc">
              <a:avLst>
                <a:gd name="adj1" fmla="val 18527328"/>
                <a:gd name="adj2" fmla="val 255916"/>
                <a:gd name="adj3" fmla="val 36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막힌 원호 49">
              <a:extLst>
                <a:ext uri="{FF2B5EF4-FFF2-40B4-BE49-F238E27FC236}">
                  <a16:creationId xmlns:a16="http://schemas.microsoft.com/office/drawing/2014/main" id="{F99DF1A6-442E-DDE8-BE27-762F99A5BD79}"/>
                </a:ext>
              </a:extLst>
            </p:cNvPr>
            <p:cNvSpPr/>
            <p:nvPr/>
          </p:nvSpPr>
          <p:spPr>
            <a:xfrm rot="4358922">
              <a:off x="3647026" y="965069"/>
              <a:ext cx="4886935" cy="4888630"/>
            </a:xfrm>
            <a:prstGeom prst="blockArc">
              <a:avLst>
                <a:gd name="adj1" fmla="val 18527328"/>
                <a:gd name="adj2" fmla="val 255916"/>
                <a:gd name="adj3" fmla="val 36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막힌 원호 39">
            <a:extLst>
              <a:ext uri="{FF2B5EF4-FFF2-40B4-BE49-F238E27FC236}">
                <a16:creationId xmlns:a16="http://schemas.microsoft.com/office/drawing/2014/main" id="{3842945C-C2E7-9054-8300-B7140605100E}"/>
              </a:ext>
            </a:extLst>
          </p:cNvPr>
          <p:cNvSpPr/>
          <p:nvPr/>
        </p:nvSpPr>
        <p:spPr>
          <a:xfrm>
            <a:off x="5743971" y="3082389"/>
            <a:ext cx="692966" cy="692966"/>
          </a:xfrm>
          <a:prstGeom prst="blockArc">
            <a:avLst>
              <a:gd name="adj1" fmla="val 5547242"/>
              <a:gd name="adj2" fmla="val 154399"/>
              <a:gd name="adj3" fmla="val 26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01AC1E-97B0-97CE-BC10-158E918763F9}"/>
              </a:ext>
            </a:extLst>
          </p:cNvPr>
          <p:cNvGrpSpPr/>
          <p:nvPr/>
        </p:nvGrpSpPr>
        <p:grpSpPr>
          <a:xfrm>
            <a:off x="3554282" y="1857983"/>
            <a:ext cx="4135512" cy="4770857"/>
            <a:chOff x="3554282" y="1857983"/>
            <a:chExt cx="4135512" cy="4770857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B9C31EE-CD28-6442-ECE4-68A4C11F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857983"/>
              <a:ext cx="1593794" cy="1571017"/>
            </a:xfrm>
            <a:prstGeom prst="line">
              <a:avLst/>
            </a:prstGeom>
            <a:ln w="95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C598D4C-B18D-A1CB-B3CC-D1799B7A4631}"/>
                </a:ext>
              </a:extLst>
            </p:cNvPr>
            <p:cNvCxnSpPr>
              <a:cxnSpLocks/>
            </p:cNvCxnSpPr>
            <p:nvPr/>
          </p:nvCxnSpPr>
          <p:spPr>
            <a:xfrm>
              <a:off x="6098294" y="3428744"/>
              <a:ext cx="1591500" cy="3200096"/>
            </a:xfrm>
            <a:prstGeom prst="line">
              <a:avLst/>
            </a:prstGeom>
            <a:ln w="95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A900DEA-B758-10AC-C4A9-98903D3AD1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4282" y="2369935"/>
              <a:ext cx="2544012" cy="1058809"/>
            </a:xfrm>
            <a:prstGeom prst="line">
              <a:avLst/>
            </a:prstGeom>
            <a:ln w="95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" name="팔각형 1023">
            <a:extLst>
              <a:ext uri="{FF2B5EF4-FFF2-40B4-BE49-F238E27FC236}">
                <a16:creationId xmlns:a16="http://schemas.microsoft.com/office/drawing/2014/main" id="{5B370B66-FA9B-7357-A621-55C7C4F8B038}"/>
              </a:ext>
            </a:extLst>
          </p:cNvPr>
          <p:cNvSpPr/>
          <p:nvPr/>
        </p:nvSpPr>
        <p:spPr>
          <a:xfrm>
            <a:off x="4380037" y="1713037"/>
            <a:ext cx="3431926" cy="3431926"/>
          </a:xfrm>
          <a:prstGeom prst="oct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십이각형 66">
            <a:extLst>
              <a:ext uri="{FF2B5EF4-FFF2-40B4-BE49-F238E27FC236}">
                <a16:creationId xmlns:a16="http://schemas.microsoft.com/office/drawing/2014/main" id="{A1AF93AB-7FF2-155B-F646-CEBD15BDEB9A}"/>
              </a:ext>
            </a:extLst>
          </p:cNvPr>
          <p:cNvSpPr/>
          <p:nvPr/>
        </p:nvSpPr>
        <p:spPr>
          <a:xfrm rot="276379">
            <a:off x="4280111" y="1613111"/>
            <a:ext cx="3631778" cy="3631778"/>
          </a:xfrm>
          <a:prstGeom prst="dodec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t of 4 futuristic icon elements design tech sci fi concept">
            <a:extLst>
              <a:ext uri="{FF2B5EF4-FFF2-40B4-BE49-F238E27FC236}">
                <a16:creationId xmlns:a16="http://schemas.microsoft.com/office/drawing/2014/main" id="{627961EF-1F41-CD56-56F4-FC0B62B9D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3" t="53871"/>
          <a:stretch/>
        </p:blipFill>
        <p:spPr bwMode="auto">
          <a:xfrm>
            <a:off x="-1295400" y="-190500"/>
            <a:ext cx="28384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막힌 원호 23">
            <a:extLst>
              <a:ext uri="{FF2B5EF4-FFF2-40B4-BE49-F238E27FC236}">
                <a16:creationId xmlns:a16="http://schemas.microsoft.com/office/drawing/2014/main" id="{1FF36F63-2AC1-9251-AC9D-7C3C22E6032E}"/>
              </a:ext>
            </a:extLst>
          </p:cNvPr>
          <p:cNvSpPr/>
          <p:nvPr/>
        </p:nvSpPr>
        <p:spPr>
          <a:xfrm>
            <a:off x="6756400" y="393700"/>
            <a:ext cx="6464300" cy="6464300"/>
          </a:xfrm>
          <a:prstGeom prst="blockArc">
            <a:avLst>
              <a:gd name="adj1" fmla="val 16415522"/>
              <a:gd name="adj2" fmla="val 21569204"/>
              <a:gd name="adj3" fmla="val 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95CB47-76F4-7639-C572-6C4FB37ED307}"/>
              </a:ext>
            </a:extLst>
          </p:cNvPr>
          <p:cNvGrpSpPr/>
          <p:nvPr/>
        </p:nvGrpSpPr>
        <p:grpSpPr>
          <a:xfrm>
            <a:off x="1364343" y="-1000433"/>
            <a:ext cx="9550400" cy="8899368"/>
            <a:chOff x="1364343" y="-1000433"/>
            <a:chExt cx="9550400" cy="88993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6729F78-3603-8A4B-C3B7-EB49891B3032}"/>
                </a:ext>
              </a:extLst>
            </p:cNvPr>
            <p:cNvSpPr/>
            <p:nvPr/>
          </p:nvSpPr>
          <p:spPr>
            <a:xfrm>
              <a:off x="1364343" y="-1000433"/>
              <a:ext cx="9550400" cy="8899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9540202-5C0D-5D5A-1ED7-9F8A784A4183}"/>
                </a:ext>
              </a:extLst>
            </p:cNvPr>
            <p:cNvGrpSpPr/>
            <p:nvPr/>
          </p:nvGrpSpPr>
          <p:grpSpPr>
            <a:xfrm rot="1829260">
              <a:off x="2842032" y="178901"/>
              <a:ext cx="6500200" cy="6500200"/>
              <a:chOff x="3175000" y="196850"/>
              <a:chExt cx="6464300" cy="6464300"/>
            </a:xfrm>
          </p:grpSpPr>
          <p:sp>
            <p:nvSpPr>
              <p:cNvPr id="11" name="막힌 원호 10">
                <a:extLst>
                  <a:ext uri="{FF2B5EF4-FFF2-40B4-BE49-F238E27FC236}">
                    <a16:creationId xmlns:a16="http://schemas.microsoft.com/office/drawing/2014/main" id="{010BB1E4-059C-4A76-396B-1FCFFBD6C27B}"/>
                  </a:ext>
                </a:extLst>
              </p:cNvPr>
              <p:cNvSpPr/>
              <p:nvPr/>
            </p:nvSpPr>
            <p:spPr>
              <a:xfrm>
                <a:off x="3175000" y="196850"/>
                <a:ext cx="6464300" cy="6464300"/>
              </a:xfrm>
              <a:prstGeom prst="blockArc">
                <a:avLst>
                  <a:gd name="adj1" fmla="val 16415522"/>
                  <a:gd name="adj2" fmla="val 21569204"/>
                  <a:gd name="adj3" fmla="val 6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막힌 원호 15">
                <a:extLst>
                  <a:ext uri="{FF2B5EF4-FFF2-40B4-BE49-F238E27FC236}">
                    <a16:creationId xmlns:a16="http://schemas.microsoft.com/office/drawing/2014/main" id="{42C09A74-CA3C-8832-3C9E-D7FA3BCBCEB5}"/>
                  </a:ext>
                </a:extLst>
              </p:cNvPr>
              <p:cNvSpPr/>
              <p:nvPr/>
            </p:nvSpPr>
            <p:spPr>
              <a:xfrm rot="7200000">
                <a:off x="3175000" y="196850"/>
                <a:ext cx="6464300" cy="6464300"/>
              </a:xfrm>
              <a:prstGeom prst="blockArc">
                <a:avLst>
                  <a:gd name="adj1" fmla="val 16415522"/>
                  <a:gd name="adj2" fmla="val 21569204"/>
                  <a:gd name="adj3" fmla="val 6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막힌 원호 16">
                <a:extLst>
                  <a:ext uri="{FF2B5EF4-FFF2-40B4-BE49-F238E27FC236}">
                    <a16:creationId xmlns:a16="http://schemas.microsoft.com/office/drawing/2014/main" id="{D45061C9-E517-FBA0-4065-E9C102E753A8}"/>
                  </a:ext>
                </a:extLst>
              </p:cNvPr>
              <p:cNvSpPr/>
              <p:nvPr/>
            </p:nvSpPr>
            <p:spPr>
              <a:xfrm rot="14400000">
                <a:off x="3175000" y="196850"/>
                <a:ext cx="6464300" cy="6464300"/>
              </a:xfrm>
              <a:prstGeom prst="blockArc">
                <a:avLst>
                  <a:gd name="adj1" fmla="val 16415522"/>
                  <a:gd name="adj2" fmla="val 21569204"/>
                  <a:gd name="adj3" fmla="val 6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4EA4F02-C38D-B600-E62C-264F23607C45}"/>
                </a:ext>
              </a:extLst>
            </p:cNvPr>
            <p:cNvGrpSpPr/>
            <p:nvPr/>
          </p:nvGrpSpPr>
          <p:grpSpPr>
            <a:xfrm rot="524629">
              <a:off x="3399021" y="731085"/>
              <a:ext cx="5393959" cy="5395830"/>
              <a:chOff x="3710134" y="730604"/>
              <a:chExt cx="5393959" cy="5395830"/>
            </a:xfrm>
          </p:grpSpPr>
          <p:sp>
            <p:nvSpPr>
              <p:cNvPr id="32" name="막힌 원호 31">
                <a:extLst>
                  <a:ext uri="{FF2B5EF4-FFF2-40B4-BE49-F238E27FC236}">
                    <a16:creationId xmlns:a16="http://schemas.microsoft.com/office/drawing/2014/main" id="{4C0E4200-D23A-07A6-7287-AF384EE91F23}"/>
                  </a:ext>
                </a:extLst>
              </p:cNvPr>
              <p:cNvSpPr/>
              <p:nvPr/>
            </p:nvSpPr>
            <p:spPr>
              <a:xfrm rot="12918359">
                <a:off x="3710134" y="730604"/>
                <a:ext cx="5393959" cy="5395830"/>
              </a:xfrm>
              <a:prstGeom prst="blockArc">
                <a:avLst>
                  <a:gd name="adj1" fmla="val 17509536"/>
                  <a:gd name="adj2" fmla="val 308491"/>
                  <a:gd name="adj3" fmla="val 6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81BCA0C-0A32-9832-CEBC-1DE17A4202FA}"/>
                  </a:ext>
                </a:extLst>
              </p:cNvPr>
              <p:cNvSpPr/>
              <p:nvPr/>
            </p:nvSpPr>
            <p:spPr>
              <a:xfrm>
                <a:off x="4099183" y="4811152"/>
                <a:ext cx="112739" cy="1127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4242D0B-0BC3-9595-2F88-ED1421887D2F}"/>
                </a:ext>
              </a:extLst>
            </p:cNvPr>
            <p:cNvGrpSpPr/>
            <p:nvPr/>
          </p:nvGrpSpPr>
          <p:grpSpPr>
            <a:xfrm rot="2002452">
              <a:off x="3398085" y="732021"/>
              <a:ext cx="5395830" cy="5393959"/>
              <a:chOff x="3710071" y="732020"/>
              <a:chExt cx="5395830" cy="5393959"/>
            </a:xfrm>
          </p:grpSpPr>
          <p:sp>
            <p:nvSpPr>
              <p:cNvPr id="30" name="막힌 원호 29">
                <a:extLst>
                  <a:ext uri="{FF2B5EF4-FFF2-40B4-BE49-F238E27FC236}">
                    <a16:creationId xmlns:a16="http://schemas.microsoft.com/office/drawing/2014/main" id="{E0CF843F-36C7-40E2-6305-F59ADAAB1010}"/>
                  </a:ext>
                </a:extLst>
              </p:cNvPr>
              <p:cNvSpPr/>
              <p:nvPr/>
            </p:nvSpPr>
            <p:spPr>
              <a:xfrm rot="5593562">
                <a:off x="3711006" y="731085"/>
                <a:ext cx="5393959" cy="5395830"/>
              </a:xfrm>
              <a:prstGeom prst="blockArc">
                <a:avLst>
                  <a:gd name="adj1" fmla="val 16892383"/>
                  <a:gd name="adj2" fmla="val 308491"/>
                  <a:gd name="adj3" fmla="val 6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A6E9DD6-8F8E-3FF3-E35F-E544F64C5E87}"/>
                  </a:ext>
                </a:extLst>
              </p:cNvPr>
              <p:cNvSpPr/>
              <p:nvPr/>
            </p:nvSpPr>
            <p:spPr>
              <a:xfrm>
                <a:off x="8946320" y="4050281"/>
                <a:ext cx="112739" cy="1127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640584-699B-8120-F85A-C225937C89C5}"/>
                </a:ext>
              </a:extLst>
            </p:cNvPr>
            <p:cNvGrpSpPr/>
            <p:nvPr/>
          </p:nvGrpSpPr>
          <p:grpSpPr>
            <a:xfrm>
              <a:off x="3399021" y="731085"/>
              <a:ext cx="5393959" cy="5395830"/>
              <a:chOff x="3711005" y="731566"/>
              <a:chExt cx="5393959" cy="5395830"/>
            </a:xfrm>
          </p:grpSpPr>
          <p:sp>
            <p:nvSpPr>
              <p:cNvPr id="14" name="막힌 원호 13">
                <a:extLst>
                  <a:ext uri="{FF2B5EF4-FFF2-40B4-BE49-F238E27FC236}">
                    <a16:creationId xmlns:a16="http://schemas.microsoft.com/office/drawing/2014/main" id="{BF46D09C-9BEE-AF4A-0D25-15E5A6A84F54}"/>
                  </a:ext>
                </a:extLst>
              </p:cNvPr>
              <p:cNvSpPr/>
              <p:nvPr/>
            </p:nvSpPr>
            <p:spPr>
              <a:xfrm>
                <a:off x="3711005" y="731566"/>
                <a:ext cx="5393959" cy="5395830"/>
              </a:xfrm>
              <a:prstGeom prst="blockArc">
                <a:avLst>
                  <a:gd name="adj1" fmla="val 15243458"/>
                  <a:gd name="adj2" fmla="val 308491"/>
                  <a:gd name="adj3" fmla="val 6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C7D61D5-1582-5BDF-E031-5E03A9EE57A5}"/>
                  </a:ext>
                </a:extLst>
              </p:cNvPr>
              <p:cNvSpPr/>
              <p:nvPr/>
            </p:nvSpPr>
            <p:spPr>
              <a:xfrm>
                <a:off x="5627108" y="800753"/>
                <a:ext cx="112739" cy="1127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5FEA5EF-B48F-7C7B-E385-DCF9702FEFBE}"/>
                </a:ext>
              </a:extLst>
            </p:cNvPr>
            <p:cNvGrpSpPr/>
            <p:nvPr/>
          </p:nvGrpSpPr>
          <p:grpSpPr>
            <a:xfrm>
              <a:off x="3557196" y="876579"/>
              <a:ext cx="5073628" cy="5085894"/>
              <a:chOff x="3646140" y="965737"/>
              <a:chExt cx="4895740" cy="4907578"/>
            </a:xfrm>
          </p:grpSpPr>
          <p:sp>
            <p:nvSpPr>
              <p:cNvPr id="41" name="막힌 원호 40">
                <a:extLst>
                  <a:ext uri="{FF2B5EF4-FFF2-40B4-BE49-F238E27FC236}">
                    <a16:creationId xmlns:a16="http://schemas.microsoft.com/office/drawing/2014/main" id="{83F30A58-593E-EFAC-9A6B-6478968D7DF9}"/>
                  </a:ext>
                </a:extLst>
              </p:cNvPr>
              <p:cNvSpPr/>
              <p:nvPr/>
            </p:nvSpPr>
            <p:spPr>
              <a:xfrm>
                <a:off x="3652533" y="984685"/>
                <a:ext cx="4886935" cy="4888630"/>
              </a:xfrm>
              <a:prstGeom prst="blockArc">
                <a:avLst>
                  <a:gd name="adj1" fmla="val 18527328"/>
                  <a:gd name="adj2" fmla="val 255916"/>
                  <a:gd name="adj3" fmla="val 36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막힌 원호 46">
                <a:extLst>
                  <a:ext uri="{FF2B5EF4-FFF2-40B4-BE49-F238E27FC236}">
                    <a16:creationId xmlns:a16="http://schemas.microsoft.com/office/drawing/2014/main" id="{492C971B-3905-5B54-D171-A8C838C71A05}"/>
                  </a:ext>
                </a:extLst>
              </p:cNvPr>
              <p:cNvSpPr/>
              <p:nvPr/>
            </p:nvSpPr>
            <p:spPr>
              <a:xfrm rot="17439990">
                <a:off x="3646987" y="975194"/>
                <a:ext cx="4886935" cy="4888630"/>
              </a:xfrm>
              <a:prstGeom prst="blockArc">
                <a:avLst>
                  <a:gd name="adj1" fmla="val 18527328"/>
                  <a:gd name="adj2" fmla="val 255916"/>
                  <a:gd name="adj3" fmla="val 36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막힌 원호 47">
                <a:extLst>
                  <a:ext uri="{FF2B5EF4-FFF2-40B4-BE49-F238E27FC236}">
                    <a16:creationId xmlns:a16="http://schemas.microsoft.com/office/drawing/2014/main" id="{79CB9FDF-C0CA-57B3-00A0-1543C45E1A67}"/>
                  </a:ext>
                </a:extLst>
              </p:cNvPr>
              <p:cNvSpPr/>
              <p:nvPr/>
            </p:nvSpPr>
            <p:spPr>
              <a:xfrm rot="13209420">
                <a:off x="3650966" y="975228"/>
                <a:ext cx="4886935" cy="4888630"/>
              </a:xfrm>
              <a:prstGeom prst="blockArc">
                <a:avLst>
                  <a:gd name="adj1" fmla="val 18527328"/>
                  <a:gd name="adj2" fmla="val 255916"/>
                  <a:gd name="adj3" fmla="val 36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막힌 원호 48">
                <a:extLst>
                  <a:ext uri="{FF2B5EF4-FFF2-40B4-BE49-F238E27FC236}">
                    <a16:creationId xmlns:a16="http://schemas.microsoft.com/office/drawing/2014/main" id="{D779156E-24EA-9F11-6240-01CF5DA389B8}"/>
                  </a:ext>
                </a:extLst>
              </p:cNvPr>
              <p:cNvSpPr/>
              <p:nvPr/>
            </p:nvSpPr>
            <p:spPr>
              <a:xfrm rot="8785895">
                <a:off x="3654945" y="965737"/>
                <a:ext cx="4886935" cy="4888630"/>
              </a:xfrm>
              <a:prstGeom prst="blockArc">
                <a:avLst>
                  <a:gd name="adj1" fmla="val 18527328"/>
                  <a:gd name="adj2" fmla="val 255916"/>
                  <a:gd name="adj3" fmla="val 36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F99DF1A6-442E-DDE8-BE27-762F99A5BD79}"/>
                  </a:ext>
                </a:extLst>
              </p:cNvPr>
              <p:cNvSpPr/>
              <p:nvPr/>
            </p:nvSpPr>
            <p:spPr>
              <a:xfrm rot="4358922">
                <a:off x="3647026" y="965069"/>
                <a:ext cx="4886935" cy="4888630"/>
              </a:xfrm>
              <a:prstGeom prst="blockArc">
                <a:avLst>
                  <a:gd name="adj1" fmla="val 18527328"/>
                  <a:gd name="adj2" fmla="val 255916"/>
                  <a:gd name="adj3" fmla="val 36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막힌 원호 39">
              <a:extLst>
                <a:ext uri="{FF2B5EF4-FFF2-40B4-BE49-F238E27FC236}">
                  <a16:creationId xmlns:a16="http://schemas.microsoft.com/office/drawing/2014/main" id="{3842945C-C2E7-9054-8300-B7140605100E}"/>
                </a:ext>
              </a:extLst>
            </p:cNvPr>
            <p:cNvSpPr/>
            <p:nvPr/>
          </p:nvSpPr>
          <p:spPr>
            <a:xfrm>
              <a:off x="5743971" y="3082389"/>
              <a:ext cx="692966" cy="692966"/>
            </a:xfrm>
            <a:prstGeom prst="blockArc">
              <a:avLst>
                <a:gd name="adj1" fmla="val 5547242"/>
                <a:gd name="adj2" fmla="val 154399"/>
                <a:gd name="adj3" fmla="val 26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801AC1E-97B0-97CE-BC10-158E918763F9}"/>
                </a:ext>
              </a:extLst>
            </p:cNvPr>
            <p:cNvGrpSpPr/>
            <p:nvPr/>
          </p:nvGrpSpPr>
          <p:grpSpPr>
            <a:xfrm>
              <a:off x="3554282" y="1857983"/>
              <a:ext cx="4135512" cy="4770857"/>
              <a:chOff x="3554282" y="1857983"/>
              <a:chExt cx="4135512" cy="477085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B9C31EE-CD28-6442-ECE4-68A4C11F18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857983"/>
                <a:ext cx="1593794" cy="1571017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C598D4C-B18D-A1CB-B3CC-D1799B7A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294" y="3428744"/>
                <a:ext cx="1591500" cy="3200096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A900DEA-B758-10AC-C4A9-98903D3AD1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4282" y="2369935"/>
                <a:ext cx="2544012" cy="1058809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" name="팔각형 1023">
              <a:extLst>
                <a:ext uri="{FF2B5EF4-FFF2-40B4-BE49-F238E27FC236}">
                  <a16:creationId xmlns:a16="http://schemas.microsoft.com/office/drawing/2014/main" id="{5B370B66-FA9B-7357-A621-55C7C4F8B038}"/>
                </a:ext>
              </a:extLst>
            </p:cNvPr>
            <p:cNvSpPr/>
            <p:nvPr/>
          </p:nvSpPr>
          <p:spPr>
            <a:xfrm>
              <a:off x="4380037" y="1713037"/>
              <a:ext cx="3431926" cy="3431926"/>
            </a:xfrm>
            <a:prstGeom prst="octagon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십이각형 66">
              <a:extLst>
                <a:ext uri="{FF2B5EF4-FFF2-40B4-BE49-F238E27FC236}">
                  <a16:creationId xmlns:a16="http://schemas.microsoft.com/office/drawing/2014/main" id="{A1AF93AB-7FF2-155B-F646-CEBD15BDEB9A}"/>
                </a:ext>
              </a:extLst>
            </p:cNvPr>
            <p:cNvSpPr/>
            <p:nvPr/>
          </p:nvSpPr>
          <p:spPr>
            <a:xfrm rot="276379">
              <a:off x="4280111" y="1613111"/>
              <a:ext cx="3631778" cy="3631778"/>
            </a:xfrm>
            <a:prstGeom prst="dodecagon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9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t of 4 futuristic icon elements design tech sci fi concept">
            <a:extLst>
              <a:ext uri="{FF2B5EF4-FFF2-40B4-BE49-F238E27FC236}">
                <a16:creationId xmlns:a16="http://schemas.microsoft.com/office/drawing/2014/main" id="{627961EF-1F41-CD56-56F4-FC0B62B9D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3" t="53871"/>
          <a:stretch/>
        </p:blipFill>
        <p:spPr bwMode="auto">
          <a:xfrm>
            <a:off x="-1295400" y="-190500"/>
            <a:ext cx="28384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막힌 원호 23">
            <a:extLst>
              <a:ext uri="{FF2B5EF4-FFF2-40B4-BE49-F238E27FC236}">
                <a16:creationId xmlns:a16="http://schemas.microsoft.com/office/drawing/2014/main" id="{1FF36F63-2AC1-9251-AC9D-7C3C22E6032E}"/>
              </a:ext>
            </a:extLst>
          </p:cNvPr>
          <p:cNvSpPr/>
          <p:nvPr/>
        </p:nvSpPr>
        <p:spPr>
          <a:xfrm>
            <a:off x="6756400" y="393700"/>
            <a:ext cx="6464300" cy="6464300"/>
          </a:xfrm>
          <a:prstGeom prst="blockArc">
            <a:avLst>
              <a:gd name="adj1" fmla="val 16415522"/>
              <a:gd name="adj2" fmla="val 21569204"/>
              <a:gd name="adj3" fmla="val 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막힌 원호 39">
            <a:extLst>
              <a:ext uri="{FF2B5EF4-FFF2-40B4-BE49-F238E27FC236}">
                <a16:creationId xmlns:a16="http://schemas.microsoft.com/office/drawing/2014/main" id="{3842945C-C2E7-9054-8300-B7140605100E}"/>
              </a:ext>
            </a:extLst>
          </p:cNvPr>
          <p:cNvSpPr/>
          <p:nvPr/>
        </p:nvSpPr>
        <p:spPr>
          <a:xfrm>
            <a:off x="5743971" y="3082389"/>
            <a:ext cx="692966" cy="692966"/>
          </a:xfrm>
          <a:prstGeom prst="blockArc">
            <a:avLst>
              <a:gd name="adj1" fmla="val 5547242"/>
              <a:gd name="adj2" fmla="val 154399"/>
              <a:gd name="adj3" fmla="val 26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1D71C2-DED9-188D-303F-7AFE754DCDF3}"/>
              </a:ext>
            </a:extLst>
          </p:cNvPr>
          <p:cNvGrpSpPr/>
          <p:nvPr/>
        </p:nvGrpSpPr>
        <p:grpSpPr>
          <a:xfrm>
            <a:off x="2543421" y="-118288"/>
            <a:ext cx="7094066" cy="7094064"/>
            <a:chOff x="2543421" y="-118288"/>
            <a:chExt cx="7094066" cy="709406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801AC1E-97B0-97CE-BC10-158E918763F9}"/>
                </a:ext>
              </a:extLst>
            </p:cNvPr>
            <p:cNvGrpSpPr/>
            <p:nvPr/>
          </p:nvGrpSpPr>
          <p:grpSpPr>
            <a:xfrm>
              <a:off x="3554282" y="1857983"/>
              <a:ext cx="4135512" cy="4770857"/>
              <a:chOff x="3554282" y="1857983"/>
              <a:chExt cx="4135512" cy="477085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B9C31EE-CD28-6442-ECE4-68A4C11F18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857983"/>
                <a:ext cx="1593794" cy="1571017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C598D4C-B18D-A1CB-B3CC-D1799B7A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294" y="3428744"/>
                <a:ext cx="1591500" cy="3200096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A900DEA-B758-10AC-C4A9-98903D3AD1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4282" y="2369935"/>
                <a:ext cx="2544012" cy="1058809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F116040-C8B7-19F4-AEC7-F65D24ADF76D}"/>
                </a:ext>
              </a:extLst>
            </p:cNvPr>
            <p:cNvSpPr/>
            <p:nvPr/>
          </p:nvSpPr>
          <p:spPr>
            <a:xfrm>
              <a:off x="2543421" y="-118288"/>
              <a:ext cx="7094066" cy="7094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4" name="Picture 6" descr="looping hud elements animation alpha technological Stock Footage Video  (100% Royalty-free) 28540237 | Shutterstock">
            <a:extLst>
              <a:ext uri="{FF2B5EF4-FFF2-40B4-BE49-F238E27FC236}">
                <a16:creationId xmlns:a16="http://schemas.microsoft.com/office/drawing/2014/main" id="{66546EA5-6089-C29F-BB3B-FDC0A75E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608" y="-2897607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ng alpha hud futuristic infographic elements Stock Footage Video (100%  Royalty-free) 1007337169 | Shutterstock">
            <a:extLst>
              <a:ext uri="{FF2B5EF4-FFF2-40B4-BE49-F238E27FC236}">
                <a16:creationId xmlns:a16="http://schemas.microsoft.com/office/drawing/2014/main" id="{E058BAB1-0799-A1ED-1D7E-D83CF95E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1" y="1929584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ng alpha digital data interface electrons 库存影片视频（100% 免版税）33843187 |  Shutterstock">
            <a:extLst>
              <a:ext uri="{FF2B5EF4-FFF2-40B4-BE49-F238E27FC236}">
                <a16:creationId xmlns:a16="http://schemas.microsoft.com/office/drawing/2014/main" id="{37A8F25C-C54F-3E3C-C003-685B79DB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63" y="-3015618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75812-A8AA-CC67-E61A-16DFD3AB27E1}"/>
              </a:ext>
            </a:extLst>
          </p:cNvPr>
          <p:cNvSpPr txBox="1"/>
          <p:nvPr/>
        </p:nvSpPr>
        <p:spPr>
          <a:xfrm>
            <a:off x="366486" y="0"/>
            <a:ext cx="7584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kyer" panose="00000500000000000000" pitchFamily="50" charset="0"/>
              </a:rPr>
              <a:t>PING PONG</a:t>
            </a:r>
            <a:endParaRPr lang="ko-KR" altLang="en-US" sz="12000" dirty="0">
              <a:solidFill>
                <a:schemeClr val="bg1"/>
              </a:solidFill>
              <a:latin typeface="skyer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B7562-4FBC-7D42-2D2E-816A50DC7908}"/>
              </a:ext>
            </a:extLst>
          </p:cNvPr>
          <p:cNvSpPr txBox="1"/>
          <p:nvPr/>
        </p:nvSpPr>
        <p:spPr>
          <a:xfrm>
            <a:off x="366485" y="2120900"/>
            <a:ext cx="3905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kyer" panose="00000500000000000000" pitchFamily="50" charset="0"/>
              </a:rPr>
              <a:t>easy</a:t>
            </a:r>
            <a:endParaRPr lang="ko-KR" altLang="en-US" sz="12000" dirty="0">
              <a:solidFill>
                <a:schemeClr val="bg1"/>
              </a:solidFill>
              <a:latin typeface="skyer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40F19-128B-CAB8-AF95-68B6A08BC7F5}"/>
              </a:ext>
            </a:extLst>
          </p:cNvPr>
          <p:cNvSpPr txBox="1"/>
          <p:nvPr/>
        </p:nvSpPr>
        <p:spPr>
          <a:xfrm>
            <a:off x="366485" y="4059892"/>
            <a:ext cx="61462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kyer" panose="00000500000000000000" pitchFamily="50" charset="0"/>
              </a:rPr>
              <a:t>Normal</a:t>
            </a:r>
            <a:endParaRPr lang="ko-KR" altLang="en-US" sz="12000" dirty="0">
              <a:solidFill>
                <a:schemeClr val="bg1"/>
              </a:solidFill>
              <a:latin typeface="skyer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497A0-73DF-6572-A201-FD81936B1421}"/>
              </a:ext>
            </a:extLst>
          </p:cNvPr>
          <p:cNvSpPr txBox="1"/>
          <p:nvPr/>
        </p:nvSpPr>
        <p:spPr>
          <a:xfrm>
            <a:off x="5166519" y="2029946"/>
            <a:ext cx="39757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kyer" panose="00000500000000000000" pitchFamily="50" charset="0"/>
              </a:rPr>
              <a:t>hard</a:t>
            </a:r>
            <a:endParaRPr lang="ko-KR" altLang="en-US" sz="12000" dirty="0">
              <a:solidFill>
                <a:schemeClr val="bg1"/>
              </a:solidFill>
              <a:latin typeface="skyer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0A81C-CA58-D52A-6A15-1B547042ABD0}"/>
              </a:ext>
            </a:extLst>
          </p:cNvPr>
          <p:cNvSpPr txBox="1"/>
          <p:nvPr/>
        </p:nvSpPr>
        <p:spPr>
          <a:xfrm>
            <a:off x="7154403" y="4233960"/>
            <a:ext cx="69605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skyer" panose="00000500000000000000" pitchFamily="50" charset="0"/>
              </a:rPr>
              <a:t>extreme</a:t>
            </a:r>
            <a:endParaRPr lang="ko-KR" altLang="en-US" sz="12000" dirty="0">
              <a:solidFill>
                <a:schemeClr val="bg1"/>
              </a:solidFill>
              <a:latin typeface="skye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6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Skyer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의만</dc:creator>
  <cp:lastModifiedBy>최 의만</cp:lastModifiedBy>
  <cp:revision>2</cp:revision>
  <dcterms:created xsi:type="dcterms:W3CDTF">2022-05-05T10:09:46Z</dcterms:created>
  <dcterms:modified xsi:type="dcterms:W3CDTF">2022-05-06T09:04:52Z</dcterms:modified>
</cp:coreProperties>
</file>