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58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4B"/>
    <a:srgbClr val="DA0000"/>
    <a:srgbClr val="FF7979"/>
    <a:srgbClr val="FF6600"/>
    <a:srgbClr val="E6E6E6"/>
    <a:srgbClr val="F20000"/>
    <a:srgbClr val="FA0000"/>
    <a:srgbClr val="FF1919"/>
    <a:srgbClr val="FF5050"/>
    <a:srgbClr val="C02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5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4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6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7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5205-14E0-4BDE-8C2F-8B5609A9B6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DC45-C21C-4EE5-823D-2945BB5BC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0939" y="246912"/>
            <a:ext cx="3873731" cy="91440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50938" y="1388260"/>
            <a:ext cx="3873731" cy="91440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17562" y="164085"/>
            <a:ext cx="3101006" cy="2650435"/>
            <a:chOff x="417562" y="164085"/>
            <a:chExt cx="3101006" cy="2650435"/>
          </a:xfrm>
        </p:grpSpPr>
        <p:sp>
          <p:nvSpPr>
            <p:cNvPr id="14" name="사다리꼴 13"/>
            <p:cNvSpPr/>
            <p:nvPr/>
          </p:nvSpPr>
          <p:spPr>
            <a:xfrm>
              <a:off x="715737" y="2192927"/>
              <a:ext cx="477076" cy="288500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>
              <a:off x="2743316" y="2197764"/>
              <a:ext cx="477076" cy="288500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 rot="5400000">
              <a:off x="646753" y="1032103"/>
              <a:ext cx="2650435" cy="91440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/>
          </p:nvSpPr>
          <p:spPr>
            <a:xfrm rot="5400000">
              <a:off x="1030478" y="862991"/>
              <a:ext cx="1013788" cy="59664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flipH="1">
              <a:off x="417562" y="164085"/>
              <a:ext cx="1550503" cy="2246244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rot="16200000" flipH="1">
              <a:off x="1944879" y="862991"/>
              <a:ext cx="1013788" cy="59664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968065" y="164085"/>
              <a:ext cx="1550503" cy="2246244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/>
          </p:nvSpPr>
          <p:spPr>
            <a:xfrm rot="5400000">
              <a:off x="1580945" y="632856"/>
              <a:ext cx="770155" cy="538547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순서도: 저장 데이터 16"/>
          <p:cNvSpPr/>
          <p:nvPr/>
        </p:nvSpPr>
        <p:spPr>
          <a:xfrm rot="5400000">
            <a:off x="7096126" y="2891474"/>
            <a:ext cx="6067425" cy="612648"/>
          </a:xfrm>
          <a:prstGeom prst="flowChartOnlineStorage">
            <a:avLst/>
          </a:prstGeom>
          <a:gradFill flip="none" rotWithShape="1">
            <a:gsLst>
              <a:gs pos="50000">
                <a:srgbClr val="F9F9F9">
                  <a:alpha val="13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0"/>
                  <a:lumOff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514771" y="3655538"/>
            <a:ext cx="1669340" cy="1329203"/>
            <a:chOff x="1514771" y="3655538"/>
            <a:chExt cx="1669340" cy="1329203"/>
          </a:xfrm>
        </p:grpSpPr>
        <p:sp>
          <p:nvSpPr>
            <p:cNvPr id="25" name="자유형 24"/>
            <p:cNvSpPr/>
            <p:nvPr/>
          </p:nvSpPr>
          <p:spPr>
            <a:xfrm rot="2900348">
              <a:off x="1787171" y="3587802"/>
              <a:ext cx="1329203" cy="1464676"/>
            </a:xfrm>
            <a:custGeom>
              <a:avLst/>
              <a:gdLst>
                <a:gd name="connsiteX0" fmla="*/ 4555 w 1329203"/>
                <a:gd name="connsiteY0" fmla="*/ 1464676 h 1464676"/>
                <a:gd name="connsiteX1" fmla="*/ 0 w 1329203"/>
                <a:gd name="connsiteY1" fmla="*/ 1371600 h 1464676"/>
                <a:gd name="connsiteX2" fmla="*/ 1329203 w 1329203"/>
                <a:gd name="connsiteY2" fmla="*/ 0 h 1464676"/>
                <a:gd name="connsiteX3" fmla="*/ 709611 w 1329203"/>
                <a:gd name="connsiteY3" fmla="*/ 975155 h 1464676"/>
                <a:gd name="connsiteX4" fmla="*/ 687463 w 1329203"/>
                <a:gd name="connsiteY4" fmla="*/ 1104204 h 146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9203" h="1464676">
                  <a:moveTo>
                    <a:pt x="4555" y="1464676"/>
                  </a:moveTo>
                  <a:lnTo>
                    <a:pt x="0" y="1371600"/>
                  </a:lnTo>
                  <a:cubicBezTo>
                    <a:pt x="0" y="614086"/>
                    <a:pt x="595104" y="0"/>
                    <a:pt x="1329203" y="0"/>
                  </a:cubicBezTo>
                  <a:cubicBezTo>
                    <a:pt x="1015420" y="242843"/>
                    <a:pt x="798473" y="589393"/>
                    <a:pt x="709611" y="975155"/>
                  </a:cubicBezTo>
                  <a:lnTo>
                    <a:pt x="687463" y="1104204"/>
                  </a:lnTo>
                  <a:close/>
                </a:path>
              </a:pathLst>
            </a:custGeom>
            <a:gradFill flip="none" rotWithShape="1">
              <a:gsLst>
                <a:gs pos="68000">
                  <a:schemeClr val="bg1">
                    <a:alpha val="23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10개인 별 21"/>
            <p:cNvSpPr/>
            <p:nvPr/>
          </p:nvSpPr>
          <p:spPr>
            <a:xfrm>
              <a:off x="1514771" y="3875314"/>
              <a:ext cx="914400" cy="914400"/>
            </a:xfrm>
            <a:prstGeom prst="star10">
              <a:avLst>
                <a:gd name="adj" fmla="val 44120"/>
                <a:gd name="hf" fmla="val 10514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66906" y="3566160"/>
            <a:ext cx="1122218" cy="1122218"/>
            <a:chOff x="4166906" y="3566160"/>
            <a:chExt cx="1122218" cy="1122218"/>
          </a:xfrm>
        </p:grpSpPr>
        <p:sp>
          <p:nvSpPr>
            <p:cNvPr id="3" name="포인트가 12개인 별 2"/>
            <p:cNvSpPr/>
            <p:nvPr/>
          </p:nvSpPr>
          <p:spPr>
            <a:xfrm>
              <a:off x="4270815" y="3670069"/>
              <a:ext cx="914400" cy="914400"/>
            </a:xfrm>
            <a:prstGeom prst="star12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해 1"/>
            <p:cNvSpPr/>
            <p:nvPr/>
          </p:nvSpPr>
          <p:spPr>
            <a:xfrm>
              <a:off x="4166906" y="3566160"/>
              <a:ext cx="1122218" cy="1122218"/>
            </a:xfrm>
            <a:prstGeom prst="sun">
              <a:avLst>
                <a:gd name="adj" fmla="val 44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12개인 별 18"/>
            <p:cNvSpPr/>
            <p:nvPr/>
          </p:nvSpPr>
          <p:spPr>
            <a:xfrm>
              <a:off x="4496355" y="3895609"/>
              <a:ext cx="463319" cy="463319"/>
            </a:xfrm>
            <a:prstGeom prst="star12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28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616209" y="483636"/>
            <a:ext cx="9915486" cy="4200331"/>
            <a:chOff x="616209" y="483636"/>
            <a:chExt cx="9915486" cy="4200331"/>
          </a:xfrm>
        </p:grpSpPr>
        <p:sp>
          <p:nvSpPr>
            <p:cNvPr id="3" name="직사각형 2"/>
            <p:cNvSpPr/>
            <p:nvPr/>
          </p:nvSpPr>
          <p:spPr>
            <a:xfrm>
              <a:off x="616209" y="483636"/>
              <a:ext cx="4933950" cy="420033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04" y="752949"/>
              <a:ext cx="900000" cy="900000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1978798" y="862504"/>
              <a:ext cx="2695255" cy="795988"/>
              <a:chOff x="1708592" y="631100"/>
              <a:chExt cx="2695255" cy="79598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08592" y="631100"/>
                <a:ext cx="886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 smtClean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MultiShot</a:t>
                </a:r>
                <a:endParaRPr lang="ko-KR" altLang="en-US" sz="12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724909" y="950034"/>
                <a:ext cx="267893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+mn-ea"/>
                  </a:rPr>
                  <a:t>플레이어가 발사하는 총알의 수를 증가시킵니다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최대 레벨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+mn-ea"/>
                  </a:rPr>
                  <a:t>: 5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962481" y="2175827"/>
              <a:ext cx="3121654" cy="795988"/>
              <a:chOff x="1708592" y="631100"/>
              <a:chExt cx="3121654" cy="79598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708592" y="631100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Ring</a:t>
                </a:r>
                <a:endParaRPr lang="ko-KR" altLang="en-US" sz="12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24909" y="950034"/>
                <a:ext cx="310533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+mn-ea"/>
                  </a:rPr>
                  <a:t>구체들이 고리 모양을 띄며 플레이어 주위를 공전합니다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최대 레벨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+mn-ea"/>
                  </a:rPr>
                  <a:t>: 5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90" y="2071815"/>
              <a:ext cx="898914" cy="900000"/>
            </a:xfrm>
            <a:prstGeom prst="rect">
              <a:avLst/>
            </a:prstGeom>
          </p:spPr>
        </p:pic>
        <p:grpSp>
          <p:nvGrpSpPr>
            <p:cNvPr id="68" name="그룹 67"/>
            <p:cNvGrpSpPr/>
            <p:nvPr/>
          </p:nvGrpSpPr>
          <p:grpSpPr>
            <a:xfrm>
              <a:off x="1962481" y="3356194"/>
              <a:ext cx="2504499" cy="934487"/>
              <a:chOff x="1708592" y="631100"/>
              <a:chExt cx="2504499" cy="934487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1708592" y="631100"/>
                <a:ext cx="625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Turret</a:t>
                </a:r>
                <a:endParaRPr lang="ko-KR" altLang="en-US" sz="12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724909" y="950034"/>
                <a:ext cx="248818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+mn-ea"/>
                  </a:rPr>
                  <a:t>무작위 전방으로 지뢰를 던집니다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+mn-ea"/>
                  </a:rPr>
                  <a:t>던진 지뢰는 되돌아오며 큰 피해를 입힙니다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최대 레벨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+mn-ea"/>
                  </a:rPr>
                  <a:t>: 3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187" y="3390681"/>
              <a:ext cx="900000" cy="900000"/>
            </a:xfrm>
            <a:prstGeom prst="rect">
              <a:avLst/>
            </a:prstGeom>
          </p:spPr>
        </p:pic>
        <p:grpSp>
          <p:nvGrpSpPr>
            <p:cNvPr id="89" name="그룹 88"/>
            <p:cNvGrpSpPr/>
            <p:nvPr/>
          </p:nvGrpSpPr>
          <p:grpSpPr>
            <a:xfrm>
              <a:off x="5597745" y="483636"/>
              <a:ext cx="4933950" cy="4200331"/>
              <a:chOff x="6052959" y="483636"/>
              <a:chExt cx="4933950" cy="4200331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6052959" y="483636"/>
                <a:ext cx="4933950" cy="420033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4483" y="2071815"/>
                <a:ext cx="920028" cy="900000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9653" y="3390681"/>
                <a:ext cx="904858" cy="900000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9639" y="752949"/>
                <a:ext cx="944872" cy="900000"/>
              </a:xfrm>
              <a:prstGeom prst="rect">
                <a:avLst/>
              </a:prstGeom>
            </p:spPr>
          </p:pic>
          <p:grpSp>
            <p:nvGrpSpPr>
              <p:cNvPr id="80" name="그룹 79"/>
              <p:cNvGrpSpPr/>
              <p:nvPr/>
            </p:nvGrpSpPr>
            <p:grpSpPr>
              <a:xfrm>
                <a:off x="7438473" y="862504"/>
                <a:ext cx="3140890" cy="549766"/>
                <a:chOff x="1708592" y="631100"/>
                <a:chExt cx="3140890" cy="549766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1708592" y="631100"/>
                  <a:ext cx="8178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HP Heart</a:t>
                  </a:r>
                  <a:endParaRPr lang="ko-KR" altLang="en-US" sz="1200" dirty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724909" y="950034"/>
                  <a:ext cx="31245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획득 즉시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30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의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HP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를 회복하며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,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최대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HP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가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2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증가합니다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.</a:t>
                  </a:r>
                  <a:endParaRPr lang="ko-KR" altLang="en-US" sz="8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7438473" y="2246932"/>
                <a:ext cx="3105624" cy="549766"/>
                <a:chOff x="1708592" y="631100"/>
                <a:chExt cx="3105624" cy="54976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1708592" y="631100"/>
                  <a:ext cx="8018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P</a:t>
                  </a:r>
                  <a:r>
                    <a:rPr lang="en-US" altLang="ko-KR" sz="1200" dirty="0" smtClean="0">
                      <a:solidFill>
                        <a:schemeClr val="bg1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P Heart</a:t>
                  </a:r>
                  <a:endParaRPr lang="ko-KR" altLang="en-US" sz="1200" dirty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724909" y="950034"/>
                  <a:ext cx="308930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획득 즉시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20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의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PP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를 회복하며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,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최대 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PP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가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+mn-ea"/>
                    </a:rPr>
                    <a:t>3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 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증가합니다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.</a:t>
                  </a:r>
                  <a:endParaRPr lang="ko-KR" altLang="en-US" sz="8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7438473" y="3565798"/>
                <a:ext cx="2775406" cy="688266"/>
                <a:chOff x="1708592" y="631100"/>
                <a:chExt cx="2775406" cy="688266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1708592" y="631100"/>
                  <a:ext cx="6286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Shield</a:t>
                  </a:r>
                  <a:endParaRPr lang="ko-KR" altLang="en-US" sz="1200" dirty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724909" y="950034"/>
                  <a:ext cx="2759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획득 즉시 </a:t>
                  </a:r>
                  <a:r>
                    <a:rPr lang="ko-KR" altLang="en-US" sz="900" dirty="0" err="1" smtClean="0">
                      <a:solidFill>
                        <a:schemeClr val="bg1"/>
                      </a:solidFill>
                      <a:latin typeface="+mn-ea"/>
                    </a:rPr>
                    <a:t>방어구를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 획득해 무적 상태가 된다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.</a:t>
                  </a:r>
                </a:p>
                <a:p>
                  <a:r>
                    <a:rPr lang="ko-KR" altLang="en-US" sz="900" dirty="0" err="1" smtClean="0">
                      <a:solidFill>
                        <a:schemeClr val="bg1"/>
                      </a:solidFill>
                      <a:latin typeface="+mn-ea"/>
                    </a:rPr>
                    <a:t>방어구는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+mn-ea"/>
                    </a:rPr>
                    <a:t> 잠시 후 폭발하며 주변 적을 기절시킨다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  <a:latin typeface="+mn-ea"/>
                    </a:rPr>
                    <a:t>.</a:t>
                  </a:r>
                  <a:endParaRPr lang="ko-KR" altLang="en-US" sz="8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391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90525" y="483637"/>
            <a:ext cx="4686300" cy="2800739"/>
            <a:chOff x="390525" y="483637"/>
            <a:chExt cx="4686300" cy="2800739"/>
          </a:xfrm>
        </p:grpSpPr>
        <p:sp>
          <p:nvSpPr>
            <p:cNvPr id="3" name="직사각형 2"/>
            <p:cNvSpPr/>
            <p:nvPr/>
          </p:nvSpPr>
          <p:spPr>
            <a:xfrm>
              <a:off x="390525" y="483637"/>
              <a:ext cx="4686300" cy="280073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978798" y="862504"/>
              <a:ext cx="2812275" cy="657488"/>
              <a:chOff x="1708592" y="631100"/>
              <a:chExt cx="2812275" cy="65748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08592" y="63110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이동</a:t>
                </a:r>
                <a:endParaRPr lang="ko-KR" altLang="en-US" sz="12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724909" y="950034"/>
                <a:ext cx="27959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방향키를 입력해 캐릭터를 자유롭게 움직일 수 있습니다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.</a:t>
                </a:r>
                <a:endParaRPr lang="en-US" altLang="ko-KR" sz="8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물론 화면 </a:t>
                </a:r>
                <a:r>
                  <a:rPr lang="ko-KR" altLang="en-US" sz="800" dirty="0" err="1" smtClean="0">
                    <a:solidFill>
                      <a:schemeClr val="bg1"/>
                    </a:solidFill>
                    <a:latin typeface="+mn-ea"/>
                  </a:rPr>
                  <a:t>안에서만요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.</a:t>
                </a:r>
                <a:endParaRPr lang="en-US" altLang="ko-KR" sz="8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995115" y="2261842"/>
              <a:ext cx="2429157" cy="672877"/>
              <a:chOff x="1708592" y="631100"/>
              <a:chExt cx="2429157" cy="672877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708592" y="63110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공격</a:t>
                </a:r>
                <a:endParaRPr lang="ko-KR" altLang="en-US" sz="12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24909" y="950034"/>
                <a:ext cx="241284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+mn-ea"/>
                  </a:rPr>
                  <a:t>스페이스 바로 공격을 끄고 켤 수 있습니다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아마 끌 일은 </a:t>
                </a:r>
                <a:r>
                  <a:rPr lang="ko-KR" altLang="en-US" sz="800" dirty="0" err="1" smtClean="0">
                    <a:solidFill>
                      <a:schemeClr val="bg1"/>
                    </a:solidFill>
                    <a:latin typeface="+mn-ea"/>
                  </a:rPr>
                  <a:t>없을겁니다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+mn-ea"/>
                  </a:rPr>
                  <a:t>.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95229" y="856195"/>
              <a:ext cx="1025214" cy="664377"/>
              <a:chOff x="705973" y="763281"/>
              <a:chExt cx="1168592" cy="75729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535431" y="1181437"/>
                <a:ext cx="339134" cy="339134"/>
                <a:chOff x="762000" y="847725"/>
                <a:chExt cx="564545" cy="564545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762000" y="847725"/>
                  <a:ext cx="564545" cy="56454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  <a:latin typeface="+mj-lt"/>
                    <a:ea typeface="Adobe 고딕 Std B" panose="020B0800000000000000" pitchFamily="34" charset="-127"/>
                  </a:endParaRPr>
                </a:p>
              </p:txBody>
            </p:sp>
            <p:sp>
              <p:nvSpPr>
                <p:cNvPr id="4" name="오른쪽 화살표 3"/>
                <p:cNvSpPr/>
                <p:nvPr/>
              </p:nvSpPr>
              <p:spPr>
                <a:xfrm>
                  <a:off x="884823" y="996930"/>
                  <a:ext cx="318898" cy="26613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705973" y="1181437"/>
                <a:ext cx="339134" cy="339134"/>
                <a:chOff x="762000" y="847725"/>
                <a:chExt cx="564545" cy="564545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 flipH="1">
                  <a:off x="762000" y="847725"/>
                  <a:ext cx="564545" cy="56454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  <a:latin typeface="+mj-lt"/>
                    <a:ea typeface="Adobe 고딕 Std B" panose="020B0800000000000000" pitchFamily="34" charset="-127"/>
                  </a:endParaRPr>
                </a:p>
              </p:txBody>
            </p:sp>
            <p:sp>
              <p:nvSpPr>
                <p:cNvPr id="35" name="오른쪽 화살표 34"/>
                <p:cNvSpPr/>
                <p:nvPr/>
              </p:nvSpPr>
              <p:spPr>
                <a:xfrm flipH="1">
                  <a:off x="884822" y="996931"/>
                  <a:ext cx="318898" cy="26613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 rot="16200000">
                <a:off x="1120702" y="1181438"/>
                <a:ext cx="339134" cy="339134"/>
                <a:chOff x="762000" y="847725"/>
                <a:chExt cx="564545" cy="564545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 flipH="1">
                  <a:off x="762000" y="847725"/>
                  <a:ext cx="564545" cy="56454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  <a:latin typeface="+mj-lt"/>
                    <a:ea typeface="Adobe 고딕 Std B" panose="020B0800000000000000" pitchFamily="34" charset="-127"/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 flipH="1">
                  <a:off x="884822" y="996931"/>
                  <a:ext cx="318898" cy="26613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 rot="5400000" flipV="1">
                <a:off x="1122130" y="763281"/>
                <a:ext cx="339134" cy="339134"/>
                <a:chOff x="762000" y="847725"/>
                <a:chExt cx="564545" cy="564545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 flipH="1">
                  <a:off x="762000" y="847725"/>
                  <a:ext cx="564545" cy="56454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  <a:latin typeface="+mj-lt"/>
                    <a:ea typeface="Adobe 고딕 Std B" panose="020B0800000000000000" pitchFamily="34" charset="-127"/>
                  </a:endParaRPr>
                </a:p>
              </p:txBody>
            </p:sp>
            <p:sp>
              <p:nvSpPr>
                <p:cNvPr id="42" name="오른쪽 화살표 41"/>
                <p:cNvSpPr/>
                <p:nvPr/>
              </p:nvSpPr>
              <p:spPr>
                <a:xfrm flipH="1">
                  <a:off x="884822" y="996931"/>
                  <a:ext cx="318898" cy="266134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4" name="그룹 13"/>
            <p:cNvGrpSpPr/>
            <p:nvPr/>
          </p:nvGrpSpPr>
          <p:grpSpPr>
            <a:xfrm>
              <a:off x="829899" y="2457438"/>
              <a:ext cx="960486" cy="297525"/>
              <a:chOff x="859959" y="2457438"/>
              <a:chExt cx="960486" cy="297525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 rot="16200000" flipH="1">
                <a:off x="1191439" y="2125958"/>
                <a:ext cx="297525" cy="96048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  <a:latin typeface="+mj-lt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068586" y="2553037"/>
                <a:ext cx="90488" cy="90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497160" y="2553037"/>
                <a:ext cx="90488" cy="90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꺾인 연결선 9"/>
              <p:cNvCxnSpPr/>
              <p:nvPr/>
            </p:nvCxnSpPr>
            <p:spPr>
              <a:xfrm rot="16200000" flipH="1">
                <a:off x="1328117" y="2386371"/>
                <a:ext cx="12700" cy="428574"/>
              </a:xfrm>
              <a:prstGeom prst="bentConnector3">
                <a:avLst>
                  <a:gd name="adj1" fmla="val 450000"/>
                </a:avLst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3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0"/>
            <a:ext cx="12198620" cy="6858001"/>
            <a:chOff x="0" y="0"/>
            <a:chExt cx="12198620" cy="6858001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0"/>
              <a:ext cx="12191999" cy="6858001"/>
              <a:chOff x="0" y="0"/>
              <a:chExt cx="12191999" cy="685800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0"/>
                <a:ext cx="12191999" cy="6858001"/>
              </a:xfrm>
              <a:prstGeom prst="rect">
                <a:avLst/>
              </a:prstGeom>
              <a:solidFill>
                <a:srgbClr val="FF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" y="1"/>
                <a:ext cx="485394" cy="6858000"/>
              </a:xfrm>
              <a:custGeom>
                <a:avLst/>
                <a:gdLst>
                  <a:gd name="connsiteX0" fmla="*/ 0 w 465513"/>
                  <a:gd name="connsiteY0" fmla="*/ 0 h 6858000"/>
                  <a:gd name="connsiteX1" fmla="*/ 465513 w 465513"/>
                  <a:gd name="connsiteY1" fmla="*/ 0 h 6858000"/>
                  <a:gd name="connsiteX2" fmla="*/ 465513 w 465513"/>
                  <a:gd name="connsiteY2" fmla="*/ 6858000 h 6858000"/>
                  <a:gd name="connsiteX3" fmla="*/ 0 w 465513"/>
                  <a:gd name="connsiteY3" fmla="*/ 6858000 h 6858000"/>
                  <a:gd name="connsiteX4" fmla="*/ 0 w 465513"/>
                  <a:gd name="connsiteY4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80661"/>
                  <a:gd name="connsiteY0" fmla="*/ 0 h 6858000"/>
                  <a:gd name="connsiteX1" fmla="*/ 465513 w 480661"/>
                  <a:gd name="connsiteY1" fmla="*/ 0 h 6858000"/>
                  <a:gd name="connsiteX2" fmla="*/ 374073 w 480661"/>
                  <a:gd name="connsiteY2" fmla="*/ 1496290 h 6858000"/>
                  <a:gd name="connsiteX3" fmla="*/ 299258 w 480661"/>
                  <a:gd name="connsiteY3" fmla="*/ 4937759 h 6858000"/>
                  <a:gd name="connsiteX4" fmla="*/ 465513 w 480661"/>
                  <a:gd name="connsiteY4" fmla="*/ 6858000 h 6858000"/>
                  <a:gd name="connsiteX5" fmla="*/ 0 w 480661"/>
                  <a:gd name="connsiteY5" fmla="*/ 6858000 h 6858000"/>
                  <a:gd name="connsiteX6" fmla="*/ 0 w 480661"/>
                  <a:gd name="connsiteY6" fmla="*/ 0 h 6858000"/>
                  <a:gd name="connsiteX0" fmla="*/ 0 w 485394"/>
                  <a:gd name="connsiteY0" fmla="*/ 0 h 6858000"/>
                  <a:gd name="connsiteX1" fmla="*/ 465513 w 485394"/>
                  <a:gd name="connsiteY1" fmla="*/ 0 h 6858000"/>
                  <a:gd name="connsiteX2" fmla="*/ 374073 w 485394"/>
                  <a:gd name="connsiteY2" fmla="*/ 1496290 h 6858000"/>
                  <a:gd name="connsiteX3" fmla="*/ 365759 w 485394"/>
                  <a:gd name="connsiteY3" fmla="*/ 4671752 h 6858000"/>
                  <a:gd name="connsiteX4" fmla="*/ 465513 w 485394"/>
                  <a:gd name="connsiteY4" fmla="*/ 6858000 h 6858000"/>
                  <a:gd name="connsiteX5" fmla="*/ 0 w 485394"/>
                  <a:gd name="connsiteY5" fmla="*/ 6858000 h 6858000"/>
                  <a:gd name="connsiteX6" fmla="*/ 0 w 485394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394" h="6858000">
                    <a:moveTo>
                      <a:pt x="0" y="0"/>
                    </a:moveTo>
                    <a:lnTo>
                      <a:pt x="465513" y="0"/>
                    </a:lnTo>
                    <a:cubicBezTo>
                      <a:pt x="471055" y="285403"/>
                      <a:pt x="368531" y="604058"/>
                      <a:pt x="374073" y="1496290"/>
                    </a:cubicBezTo>
                    <a:cubicBezTo>
                      <a:pt x="371302" y="2238893"/>
                      <a:pt x="350519" y="3778134"/>
                      <a:pt x="365759" y="4671752"/>
                    </a:cubicBezTo>
                    <a:cubicBezTo>
                      <a:pt x="380999" y="5565370"/>
                      <a:pt x="540327" y="6457604"/>
                      <a:pt x="46551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2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3"/>
              <p:cNvSpPr/>
              <p:nvPr/>
            </p:nvSpPr>
            <p:spPr>
              <a:xfrm rot="10800000">
                <a:off x="11697238" y="1"/>
                <a:ext cx="494761" cy="6858000"/>
              </a:xfrm>
              <a:custGeom>
                <a:avLst/>
                <a:gdLst>
                  <a:gd name="connsiteX0" fmla="*/ 0 w 465513"/>
                  <a:gd name="connsiteY0" fmla="*/ 0 h 6858000"/>
                  <a:gd name="connsiteX1" fmla="*/ 465513 w 465513"/>
                  <a:gd name="connsiteY1" fmla="*/ 0 h 6858000"/>
                  <a:gd name="connsiteX2" fmla="*/ 465513 w 465513"/>
                  <a:gd name="connsiteY2" fmla="*/ 6858000 h 6858000"/>
                  <a:gd name="connsiteX3" fmla="*/ 0 w 465513"/>
                  <a:gd name="connsiteY3" fmla="*/ 6858000 h 6858000"/>
                  <a:gd name="connsiteX4" fmla="*/ 0 w 465513"/>
                  <a:gd name="connsiteY4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80661"/>
                  <a:gd name="connsiteY0" fmla="*/ 0 h 6858000"/>
                  <a:gd name="connsiteX1" fmla="*/ 465513 w 480661"/>
                  <a:gd name="connsiteY1" fmla="*/ 0 h 6858000"/>
                  <a:gd name="connsiteX2" fmla="*/ 374073 w 480661"/>
                  <a:gd name="connsiteY2" fmla="*/ 1496290 h 6858000"/>
                  <a:gd name="connsiteX3" fmla="*/ 299258 w 480661"/>
                  <a:gd name="connsiteY3" fmla="*/ 4937759 h 6858000"/>
                  <a:gd name="connsiteX4" fmla="*/ 465513 w 480661"/>
                  <a:gd name="connsiteY4" fmla="*/ 6858000 h 6858000"/>
                  <a:gd name="connsiteX5" fmla="*/ 0 w 480661"/>
                  <a:gd name="connsiteY5" fmla="*/ 6858000 h 6858000"/>
                  <a:gd name="connsiteX6" fmla="*/ 0 w 480661"/>
                  <a:gd name="connsiteY6" fmla="*/ 0 h 6858000"/>
                  <a:gd name="connsiteX0" fmla="*/ 0 w 485394"/>
                  <a:gd name="connsiteY0" fmla="*/ 0 h 6858000"/>
                  <a:gd name="connsiteX1" fmla="*/ 465513 w 485394"/>
                  <a:gd name="connsiteY1" fmla="*/ 0 h 6858000"/>
                  <a:gd name="connsiteX2" fmla="*/ 374073 w 485394"/>
                  <a:gd name="connsiteY2" fmla="*/ 1496290 h 6858000"/>
                  <a:gd name="connsiteX3" fmla="*/ 365759 w 485394"/>
                  <a:gd name="connsiteY3" fmla="*/ 4671752 h 6858000"/>
                  <a:gd name="connsiteX4" fmla="*/ 465513 w 485394"/>
                  <a:gd name="connsiteY4" fmla="*/ 6858000 h 6858000"/>
                  <a:gd name="connsiteX5" fmla="*/ 0 w 485394"/>
                  <a:gd name="connsiteY5" fmla="*/ 6858000 h 6858000"/>
                  <a:gd name="connsiteX6" fmla="*/ 0 w 485394"/>
                  <a:gd name="connsiteY6" fmla="*/ 0 h 6858000"/>
                  <a:gd name="connsiteX0" fmla="*/ 0 w 494761"/>
                  <a:gd name="connsiteY0" fmla="*/ 0 h 6858000"/>
                  <a:gd name="connsiteX1" fmla="*/ 465513 w 494761"/>
                  <a:gd name="connsiteY1" fmla="*/ 0 h 6858000"/>
                  <a:gd name="connsiteX2" fmla="*/ 454429 w 494761"/>
                  <a:gd name="connsiteY2" fmla="*/ 881150 h 6858000"/>
                  <a:gd name="connsiteX3" fmla="*/ 374073 w 494761"/>
                  <a:gd name="connsiteY3" fmla="*/ 1496290 h 6858000"/>
                  <a:gd name="connsiteX4" fmla="*/ 365759 w 494761"/>
                  <a:gd name="connsiteY4" fmla="*/ 4671752 h 6858000"/>
                  <a:gd name="connsiteX5" fmla="*/ 465513 w 494761"/>
                  <a:gd name="connsiteY5" fmla="*/ 6858000 h 6858000"/>
                  <a:gd name="connsiteX6" fmla="*/ 0 w 494761"/>
                  <a:gd name="connsiteY6" fmla="*/ 6858000 h 6858000"/>
                  <a:gd name="connsiteX7" fmla="*/ 0 w 494761"/>
                  <a:gd name="connsiteY7" fmla="*/ 0 h 6858000"/>
                  <a:gd name="connsiteX0" fmla="*/ 0 w 494761"/>
                  <a:gd name="connsiteY0" fmla="*/ 0 h 6858000"/>
                  <a:gd name="connsiteX1" fmla="*/ 465513 w 494761"/>
                  <a:gd name="connsiteY1" fmla="*/ 0 h 6858000"/>
                  <a:gd name="connsiteX2" fmla="*/ 454429 w 494761"/>
                  <a:gd name="connsiteY2" fmla="*/ 881150 h 6858000"/>
                  <a:gd name="connsiteX3" fmla="*/ 415637 w 494761"/>
                  <a:gd name="connsiteY3" fmla="*/ 1903613 h 6858000"/>
                  <a:gd name="connsiteX4" fmla="*/ 365759 w 494761"/>
                  <a:gd name="connsiteY4" fmla="*/ 4671752 h 6858000"/>
                  <a:gd name="connsiteX5" fmla="*/ 465513 w 494761"/>
                  <a:gd name="connsiteY5" fmla="*/ 6858000 h 6858000"/>
                  <a:gd name="connsiteX6" fmla="*/ 0 w 494761"/>
                  <a:gd name="connsiteY6" fmla="*/ 6858000 h 6858000"/>
                  <a:gd name="connsiteX7" fmla="*/ 0 w 494761"/>
                  <a:gd name="connsiteY7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4761" h="6858000">
                    <a:moveTo>
                      <a:pt x="0" y="0"/>
                    </a:moveTo>
                    <a:lnTo>
                      <a:pt x="465513" y="0"/>
                    </a:lnTo>
                    <a:cubicBezTo>
                      <a:pt x="530168" y="146858"/>
                      <a:pt x="469669" y="631768"/>
                      <a:pt x="454429" y="881150"/>
                    </a:cubicBezTo>
                    <a:cubicBezTo>
                      <a:pt x="439189" y="1130532"/>
                      <a:pt x="419332" y="1271846"/>
                      <a:pt x="415637" y="1903613"/>
                    </a:cubicBezTo>
                    <a:cubicBezTo>
                      <a:pt x="412866" y="2646216"/>
                      <a:pt x="357446" y="3846021"/>
                      <a:pt x="365759" y="4671752"/>
                    </a:cubicBezTo>
                    <a:cubicBezTo>
                      <a:pt x="374072" y="5497483"/>
                      <a:pt x="540327" y="6457604"/>
                      <a:pt x="46551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2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눈물 방울 7"/>
              <p:cNvSpPr/>
              <p:nvPr/>
            </p:nvSpPr>
            <p:spPr>
              <a:xfrm>
                <a:off x="2971800" y="3876675"/>
                <a:ext cx="1019175" cy="1123950"/>
              </a:xfrm>
              <a:prstGeom prst="teardrop">
                <a:avLst>
                  <a:gd name="adj" fmla="val 51402"/>
                </a:avLst>
              </a:pr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2307338">
                <a:off x="1440144" y="985095"/>
                <a:ext cx="663122" cy="825690"/>
              </a:xfrm>
              <a:custGeom>
                <a:avLst/>
                <a:gdLst>
                  <a:gd name="connsiteX0" fmla="*/ 0 w 931017"/>
                  <a:gd name="connsiteY0" fmla="*/ 896663 h 896663"/>
                  <a:gd name="connsiteX1" fmla="*/ 465509 w 931017"/>
                  <a:gd name="connsiteY1" fmla="*/ 0 h 896663"/>
                  <a:gd name="connsiteX2" fmla="*/ 931017 w 931017"/>
                  <a:gd name="connsiteY2" fmla="*/ 896663 h 896663"/>
                  <a:gd name="connsiteX3" fmla="*/ 0 w 931017"/>
                  <a:gd name="connsiteY3" fmla="*/ 896663 h 896663"/>
                  <a:gd name="connsiteX0" fmla="*/ 0 w 931017"/>
                  <a:gd name="connsiteY0" fmla="*/ 896663 h 896663"/>
                  <a:gd name="connsiteX1" fmla="*/ 465509 w 931017"/>
                  <a:gd name="connsiteY1" fmla="*/ 0 h 896663"/>
                  <a:gd name="connsiteX2" fmla="*/ 868072 w 931017"/>
                  <a:gd name="connsiteY2" fmla="*/ 548688 h 896663"/>
                  <a:gd name="connsiteX3" fmla="*/ 931017 w 931017"/>
                  <a:gd name="connsiteY3" fmla="*/ 896663 h 896663"/>
                  <a:gd name="connsiteX4" fmla="*/ 0 w 931017"/>
                  <a:gd name="connsiteY4" fmla="*/ 896663 h 896663"/>
                  <a:gd name="connsiteX0" fmla="*/ 0 w 931017"/>
                  <a:gd name="connsiteY0" fmla="*/ 896663 h 896663"/>
                  <a:gd name="connsiteX1" fmla="*/ 465509 w 931017"/>
                  <a:gd name="connsiteY1" fmla="*/ 0 h 896663"/>
                  <a:gd name="connsiteX2" fmla="*/ 868072 w 931017"/>
                  <a:gd name="connsiteY2" fmla="*/ 548688 h 896663"/>
                  <a:gd name="connsiteX3" fmla="*/ 931017 w 931017"/>
                  <a:gd name="connsiteY3" fmla="*/ 896663 h 896663"/>
                  <a:gd name="connsiteX4" fmla="*/ 0 w 931017"/>
                  <a:gd name="connsiteY4" fmla="*/ 896663 h 896663"/>
                  <a:gd name="connsiteX0" fmla="*/ 0 w 931017"/>
                  <a:gd name="connsiteY0" fmla="*/ 896663 h 896663"/>
                  <a:gd name="connsiteX1" fmla="*/ 387398 w 931017"/>
                  <a:gd name="connsiteY1" fmla="*/ 602015 h 896663"/>
                  <a:gd name="connsiteX2" fmla="*/ 465509 w 931017"/>
                  <a:gd name="connsiteY2" fmla="*/ 0 h 896663"/>
                  <a:gd name="connsiteX3" fmla="*/ 868072 w 931017"/>
                  <a:gd name="connsiteY3" fmla="*/ 548688 h 896663"/>
                  <a:gd name="connsiteX4" fmla="*/ 931017 w 931017"/>
                  <a:gd name="connsiteY4" fmla="*/ 896663 h 896663"/>
                  <a:gd name="connsiteX5" fmla="*/ 0 w 931017"/>
                  <a:gd name="connsiteY5" fmla="*/ 896663 h 896663"/>
                  <a:gd name="connsiteX0" fmla="*/ 0 w 931017"/>
                  <a:gd name="connsiteY0" fmla="*/ 896663 h 1159261"/>
                  <a:gd name="connsiteX1" fmla="*/ 387398 w 931017"/>
                  <a:gd name="connsiteY1" fmla="*/ 602015 h 1159261"/>
                  <a:gd name="connsiteX2" fmla="*/ 465509 w 931017"/>
                  <a:gd name="connsiteY2" fmla="*/ 0 h 1159261"/>
                  <a:gd name="connsiteX3" fmla="*/ 868072 w 931017"/>
                  <a:gd name="connsiteY3" fmla="*/ 548688 h 1159261"/>
                  <a:gd name="connsiteX4" fmla="*/ 931017 w 931017"/>
                  <a:gd name="connsiteY4" fmla="*/ 896663 h 1159261"/>
                  <a:gd name="connsiteX5" fmla="*/ 221780 w 931017"/>
                  <a:gd name="connsiteY5" fmla="*/ 1159261 h 1159261"/>
                  <a:gd name="connsiteX6" fmla="*/ 0 w 931017"/>
                  <a:gd name="connsiteY6" fmla="*/ 896663 h 115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1017" h="1159261">
                    <a:moveTo>
                      <a:pt x="0" y="896663"/>
                    </a:moveTo>
                    <a:cubicBezTo>
                      <a:pt x="68728" y="773439"/>
                      <a:pt x="318670" y="725239"/>
                      <a:pt x="387398" y="602015"/>
                    </a:cubicBezTo>
                    <a:lnTo>
                      <a:pt x="465509" y="0"/>
                    </a:lnTo>
                    <a:cubicBezTo>
                      <a:pt x="551211" y="152476"/>
                      <a:pt x="743091" y="147648"/>
                      <a:pt x="868072" y="548688"/>
                    </a:cubicBezTo>
                    <a:lnTo>
                      <a:pt x="931017" y="896663"/>
                    </a:lnTo>
                    <a:cubicBezTo>
                      <a:pt x="804002" y="897315"/>
                      <a:pt x="348795" y="1158609"/>
                      <a:pt x="221780" y="1159261"/>
                    </a:cubicBezTo>
                    <a:lnTo>
                      <a:pt x="0" y="896663"/>
                    </a:lnTo>
                    <a:close/>
                  </a:path>
                </a:pathLst>
              </a:cu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8"/>
              <p:cNvSpPr/>
              <p:nvPr/>
            </p:nvSpPr>
            <p:spPr>
              <a:xfrm rot="9943402">
                <a:off x="8915504" y="5601846"/>
                <a:ext cx="931017" cy="1159261"/>
              </a:xfrm>
              <a:custGeom>
                <a:avLst/>
                <a:gdLst>
                  <a:gd name="connsiteX0" fmla="*/ 0 w 931017"/>
                  <a:gd name="connsiteY0" fmla="*/ 896663 h 896663"/>
                  <a:gd name="connsiteX1" fmla="*/ 465509 w 931017"/>
                  <a:gd name="connsiteY1" fmla="*/ 0 h 896663"/>
                  <a:gd name="connsiteX2" fmla="*/ 931017 w 931017"/>
                  <a:gd name="connsiteY2" fmla="*/ 896663 h 896663"/>
                  <a:gd name="connsiteX3" fmla="*/ 0 w 931017"/>
                  <a:gd name="connsiteY3" fmla="*/ 896663 h 896663"/>
                  <a:gd name="connsiteX0" fmla="*/ 0 w 931017"/>
                  <a:gd name="connsiteY0" fmla="*/ 896663 h 896663"/>
                  <a:gd name="connsiteX1" fmla="*/ 465509 w 931017"/>
                  <a:gd name="connsiteY1" fmla="*/ 0 h 896663"/>
                  <a:gd name="connsiteX2" fmla="*/ 868072 w 931017"/>
                  <a:gd name="connsiteY2" fmla="*/ 548688 h 896663"/>
                  <a:gd name="connsiteX3" fmla="*/ 931017 w 931017"/>
                  <a:gd name="connsiteY3" fmla="*/ 896663 h 896663"/>
                  <a:gd name="connsiteX4" fmla="*/ 0 w 931017"/>
                  <a:gd name="connsiteY4" fmla="*/ 896663 h 896663"/>
                  <a:gd name="connsiteX0" fmla="*/ 0 w 931017"/>
                  <a:gd name="connsiteY0" fmla="*/ 896663 h 896663"/>
                  <a:gd name="connsiteX1" fmla="*/ 465509 w 931017"/>
                  <a:gd name="connsiteY1" fmla="*/ 0 h 896663"/>
                  <a:gd name="connsiteX2" fmla="*/ 868072 w 931017"/>
                  <a:gd name="connsiteY2" fmla="*/ 548688 h 896663"/>
                  <a:gd name="connsiteX3" fmla="*/ 931017 w 931017"/>
                  <a:gd name="connsiteY3" fmla="*/ 896663 h 896663"/>
                  <a:gd name="connsiteX4" fmla="*/ 0 w 931017"/>
                  <a:gd name="connsiteY4" fmla="*/ 896663 h 896663"/>
                  <a:gd name="connsiteX0" fmla="*/ 0 w 931017"/>
                  <a:gd name="connsiteY0" fmla="*/ 896663 h 896663"/>
                  <a:gd name="connsiteX1" fmla="*/ 387398 w 931017"/>
                  <a:gd name="connsiteY1" fmla="*/ 602015 h 896663"/>
                  <a:gd name="connsiteX2" fmla="*/ 465509 w 931017"/>
                  <a:gd name="connsiteY2" fmla="*/ 0 h 896663"/>
                  <a:gd name="connsiteX3" fmla="*/ 868072 w 931017"/>
                  <a:gd name="connsiteY3" fmla="*/ 548688 h 896663"/>
                  <a:gd name="connsiteX4" fmla="*/ 931017 w 931017"/>
                  <a:gd name="connsiteY4" fmla="*/ 896663 h 896663"/>
                  <a:gd name="connsiteX5" fmla="*/ 0 w 931017"/>
                  <a:gd name="connsiteY5" fmla="*/ 896663 h 896663"/>
                  <a:gd name="connsiteX0" fmla="*/ 0 w 931017"/>
                  <a:gd name="connsiteY0" fmla="*/ 896663 h 1159261"/>
                  <a:gd name="connsiteX1" fmla="*/ 387398 w 931017"/>
                  <a:gd name="connsiteY1" fmla="*/ 602015 h 1159261"/>
                  <a:gd name="connsiteX2" fmla="*/ 465509 w 931017"/>
                  <a:gd name="connsiteY2" fmla="*/ 0 h 1159261"/>
                  <a:gd name="connsiteX3" fmla="*/ 868072 w 931017"/>
                  <a:gd name="connsiteY3" fmla="*/ 548688 h 1159261"/>
                  <a:gd name="connsiteX4" fmla="*/ 931017 w 931017"/>
                  <a:gd name="connsiteY4" fmla="*/ 896663 h 1159261"/>
                  <a:gd name="connsiteX5" fmla="*/ 221780 w 931017"/>
                  <a:gd name="connsiteY5" fmla="*/ 1159261 h 1159261"/>
                  <a:gd name="connsiteX6" fmla="*/ 0 w 931017"/>
                  <a:gd name="connsiteY6" fmla="*/ 896663 h 115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1017" h="1159261">
                    <a:moveTo>
                      <a:pt x="0" y="896663"/>
                    </a:moveTo>
                    <a:cubicBezTo>
                      <a:pt x="68728" y="773439"/>
                      <a:pt x="318670" y="725239"/>
                      <a:pt x="387398" y="602015"/>
                    </a:cubicBezTo>
                    <a:lnTo>
                      <a:pt x="465509" y="0"/>
                    </a:lnTo>
                    <a:cubicBezTo>
                      <a:pt x="551211" y="152476"/>
                      <a:pt x="743091" y="147648"/>
                      <a:pt x="868072" y="548688"/>
                    </a:cubicBezTo>
                    <a:lnTo>
                      <a:pt x="931017" y="896663"/>
                    </a:lnTo>
                    <a:cubicBezTo>
                      <a:pt x="804002" y="897315"/>
                      <a:pt x="348795" y="1158609"/>
                      <a:pt x="221780" y="1159261"/>
                    </a:cubicBezTo>
                    <a:lnTo>
                      <a:pt x="0" y="896663"/>
                    </a:lnTo>
                    <a:close/>
                  </a:path>
                </a:pathLst>
              </a:cu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15941161">
                <a:off x="9931037" y="1917948"/>
                <a:ext cx="836644" cy="922654"/>
              </a:xfrm>
              <a:prstGeom prst="teardrop">
                <a:avLst>
                  <a:gd name="adj" fmla="val 51402"/>
                </a:avLst>
              </a:pr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" name="직선 연결선 4"/>
            <p:cNvCxnSpPr/>
            <p:nvPr/>
          </p:nvCxnSpPr>
          <p:spPr>
            <a:xfrm>
              <a:off x="3581400" y="977900"/>
              <a:ext cx="0" cy="520700"/>
            </a:xfrm>
            <a:prstGeom prst="line">
              <a:avLst/>
            </a:prstGeom>
            <a:ln w="762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026400" y="2088657"/>
              <a:ext cx="0" cy="949536"/>
            </a:xfrm>
            <a:prstGeom prst="line">
              <a:avLst/>
            </a:prstGeom>
            <a:ln w="762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461000" y="4660900"/>
              <a:ext cx="0" cy="252518"/>
            </a:xfrm>
            <a:prstGeom prst="line">
              <a:avLst/>
            </a:prstGeom>
            <a:ln w="762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255311" y="4312391"/>
              <a:ext cx="0" cy="949536"/>
            </a:xfrm>
            <a:prstGeom prst="line">
              <a:avLst/>
            </a:prstGeom>
            <a:ln w="762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0947400" y="5504950"/>
              <a:ext cx="0" cy="949536"/>
            </a:xfrm>
            <a:prstGeom prst="line">
              <a:avLst/>
            </a:prstGeom>
            <a:ln w="762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6621" y="1"/>
              <a:ext cx="12191999" cy="6858000"/>
            </a:xfrm>
            <a:prstGeom prst="rect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47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4683" y="-1"/>
            <a:ext cx="12203303" cy="6858002"/>
            <a:chOff x="-4683" y="-1"/>
            <a:chExt cx="12203303" cy="6858002"/>
          </a:xfrm>
        </p:grpSpPr>
        <p:grpSp>
          <p:nvGrpSpPr>
            <p:cNvPr id="17" name="그룹 16"/>
            <p:cNvGrpSpPr/>
            <p:nvPr/>
          </p:nvGrpSpPr>
          <p:grpSpPr>
            <a:xfrm>
              <a:off x="-4683" y="-1"/>
              <a:ext cx="12196683" cy="6858002"/>
              <a:chOff x="-4683" y="-1"/>
              <a:chExt cx="12196683" cy="685800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-4683" y="0"/>
                <a:ext cx="12191999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3" y="2"/>
                <a:ext cx="12191996" cy="6857999"/>
              </a:xfrm>
              <a:custGeom>
                <a:avLst/>
                <a:gdLst>
                  <a:gd name="connsiteX0" fmla="*/ 8694414 w 12191996"/>
                  <a:gd name="connsiteY0" fmla="*/ 5187359 h 6857999"/>
                  <a:gd name="connsiteX1" fmla="*/ 8449506 w 12191996"/>
                  <a:gd name="connsiteY1" fmla="*/ 5252689 h 6857999"/>
                  <a:gd name="connsiteX2" fmla="*/ 8154936 w 12191996"/>
                  <a:gd name="connsiteY2" fmla="*/ 6100341 h 6857999"/>
                  <a:gd name="connsiteX3" fmla="*/ 9006324 w 12191996"/>
                  <a:gd name="connsiteY3" fmla="*/ 6383931 h 6857999"/>
                  <a:gd name="connsiteX4" fmla="*/ 9300895 w 12191996"/>
                  <a:gd name="connsiteY4" fmla="*/ 5536279 h 6857999"/>
                  <a:gd name="connsiteX5" fmla="*/ 8694414 w 12191996"/>
                  <a:gd name="connsiteY5" fmla="*/ 5187359 h 6857999"/>
                  <a:gd name="connsiteX6" fmla="*/ 4656694 w 12191996"/>
                  <a:gd name="connsiteY6" fmla="*/ 5069241 h 6857999"/>
                  <a:gd name="connsiteX7" fmla="*/ 4469162 w 12191996"/>
                  <a:gd name="connsiteY7" fmla="*/ 5118274 h 6857999"/>
                  <a:gd name="connsiteX8" fmla="*/ 4277564 w 12191996"/>
                  <a:gd name="connsiteY8" fmla="*/ 6175129 h 6857999"/>
                  <a:gd name="connsiteX9" fmla="*/ 5231927 w 12191996"/>
                  <a:gd name="connsiteY9" fmla="*/ 6667922 h 6857999"/>
                  <a:gd name="connsiteX10" fmla="*/ 5423524 w 12191996"/>
                  <a:gd name="connsiteY10" fmla="*/ 5611067 h 6857999"/>
                  <a:gd name="connsiteX11" fmla="*/ 4656694 w 12191996"/>
                  <a:gd name="connsiteY11" fmla="*/ 5069241 h 6857999"/>
                  <a:gd name="connsiteX12" fmla="*/ 1661781 w 12191996"/>
                  <a:gd name="connsiteY12" fmla="*/ 3907968 h 6857999"/>
                  <a:gd name="connsiteX13" fmla="*/ 807892 w 12191996"/>
                  <a:gd name="connsiteY13" fmla="*/ 4806040 h 6857999"/>
                  <a:gd name="connsiteX14" fmla="*/ 1661781 w 12191996"/>
                  <a:gd name="connsiteY14" fmla="*/ 5704112 h 6857999"/>
                  <a:gd name="connsiteX15" fmla="*/ 2515671 w 12191996"/>
                  <a:gd name="connsiteY15" fmla="*/ 4806040 h 6857999"/>
                  <a:gd name="connsiteX16" fmla="*/ 1661781 w 12191996"/>
                  <a:gd name="connsiteY16" fmla="*/ 3907968 h 6857999"/>
                  <a:gd name="connsiteX17" fmla="*/ 6398267 w 12191996"/>
                  <a:gd name="connsiteY17" fmla="*/ 3785538 h 6857999"/>
                  <a:gd name="connsiteX18" fmla="*/ 5759638 w 12191996"/>
                  <a:gd name="connsiteY18" fmla="*/ 4649138 h 6857999"/>
                  <a:gd name="connsiteX19" fmla="*/ 6398267 w 12191996"/>
                  <a:gd name="connsiteY19" fmla="*/ 5512738 h 6857999"/>
                  <a:gd name="connsiteX20" fmla="*/ 7036896 w 12191996"/>
                  <a:gd name="connsiteY20" fmla="*/ 4649138 h 6857999"/>
                  <a:gd name="connsiteX21" fmla="*/ 6398267 w 12191996"/>
                  <a:gd name="connsiteY21" fmla="*/ 3785538 h 6857999"/>
                  <a:gd name="connsiteX22" fmla="*/ 4950219 w 12191996"/>
                  <a:gd name="connsiteY22" fmla="*/ 3657597 h 6857999"/>
                  <a:gd name="connsiteX23" fmla="*/ 4562498 w 12191996"/>
                  <a:gd name="connsiteY23" fmla="*/ 4148695 h 6857999"/>
                  <a:gd name="connsiteX24" fmla="*/ 4950219 w 12191996"/>
                  <a:gd name="connsiteY24" fmla="*/ 4639793 h 6857999"/>
                  <a:gd name="connsiteX25" fmla="*/ 5337941 w 12191996"/>
                  <a:gd name="connsiteY25" fmla="*/ 4148695 h 6857999"/>
                  <a:gd name="connsiteX26" fmla="*/ 4950219 w 12191996"/>
                  <a:gd name="connsiteY26" fmla="*/ 3657597 h 6857999"/>
                  <a:gd name="connsiteX27" fmla="*/ 9439563 w 12191996"/>
                  <a:gd name="connsiteY27" fmla="*/ 3432918 h 6857999"/>
                  <a:gd name="connsiteX28" fmla="*/ 9194655 w 12191996"/>
                  <a:gd name="connsiteY28" fmla="*/ 3498248 h 6857999"/>
                  <a:gd name="connsiteX29" fmla="*/ 8900085 w 12191996"/>
                  <a:gd name="connsiteY29" fmla="*/ 4345900 h 6857999"/>
                  <a:gd name="connsiteX30" fmla="*/ 9751473 w 12191996"/>
                  <a:gd name="connsiteY30" fmla="*/ 4629490 h 6857999"/>
                  <a:gd name="connsiteX31" fmla="*/ 10046044 w 12191996"/>
                  <a:gd name="connsiteY31" fmla="*/ 3781838 h 6857999"/>
                  <a:gd name="connsiteX32" fmla="*/ 9439563 w 12191996"/>
                  <a:gd name="connsiteY32" fmla="*/ 3432918 h 6857999"/>
                  <a:gd name="connsiteX33" fmla="*/ 10426207 w 12191996"/>
                  <a:gd name="connsiteY33" fmla="*/ 2596571 h 6857999"/>
                  <a:gd name="connsiteX34" fmla="*/ 10086678 w 12191996"/>
                  <a:gd name="connsiteY34" fmla="*/ 2735528 h 6857999"/>
                  <a:gd name="connsiteX35" fmla="*/ 10442913 w 12191996"/>
                  <a:gd name="connsiteY35" fmla="*/ 3814708 h 6857999"/>
                  <a:gd name="connsiteX36" fmla="*/ 11562793 w 12191996"/>
                  <a:gd name="connsiteY36" fmla="*/ 4008102 h 6857999"/>
                  <a:gd name="connsiteX37" fmla="*/ 11206558 w 12191996"/>
                  <a:gd name="connsiteY37" fmla="*/ 2928922 h 6857999"/>
                  <a:gd name="connsiteX38" fmla="*/ 10426207 w 12191996"/>
                  <a:gd name="connsiteY38" fmla="*/ 2596571 h 6857999"/>
                  <a:gd name="connsiteX39" fmla="*/ 8188879 w 12191996"/>
                  <a:gd name="connsiteY39" fmla="*/ 2433634 h 6857999"/>
                  <a:gd name="connsiteX40" fmla="*/ 7435517 w 12191996"/>
                  <a:gd name="connsiteY40" fmla="*/ 3233857 h 6857999"/>
                  <a:gd name="connsiteX41" fmla="*/ 7709514 w 12191996"/>
                  <a:gd name="connsiteY41" fmla="*/ 4376276 h 6857999"/>
                  <a:gd name="connsiteX42" fmla="*/ 8584793 w 12191996"/>
                  <a:gd name="connsiteY42" fmla="*/ 3592642 h 6857999"/>
                  <a:gd name="connsiteX43" fmla="*/ 8310797 w 12191996"/>
                  <a:gd name="connsiteY43" fmla="*/ 2450222 h 6857999"/>
                  <a:gd name="connsiteX44" fmla="*/ 8188879 w 12191996"/>
                  <a:gd name="connsiteY44" fmla="*/ 2433634 h 6857999"/>
                  <a:gd name="connsiteX45" fmla="*/ 4222061 w 12191996"/>
                  <a:gd name="connsiteY45" fmla="*/ 2306937 h 6857999"/>
                  <a:gd name="connsiteX46" fmla="*/ 3977154 w 12191996"/>
                  <a:gd name="connsiteY46" fmla="*/ 2372267 h 6857999"/>
                  <a:gd name="connsiteX47" fmla="*/ 3682585 w 12191996"/>
                  <a:gd name="connsiteY47" fmla="*/ 3219919 h 6857999"/>
                  <a:gd name="connsiteX48" fmla="*/ 4533971 w 12191996"/>
                  <a:gd name="connsiteY48" fmla="*/ 3503507 h 6857999"/>
                  <a:gd name="connsiteX49" fmla="*/ 4828542 w 12191996"/>
                  <a:gd name="connsiteY49" fmla="*/ 2655857 h 6857999"/>
                  <a:gd name="connsiteX50" fmla="*/ 4222061 w 12191996"/>
                  <a:gd name="connsiteY50" fmla="*/ 2306937 h 6857999"/>
                  <a:gd name="connsiteX51" fmla="*/ 2334347 w 12191996"/>
                  <a:gd name="connsiteY51" fmla="*/ 1861456 h 6857999"/>
                  <a:gd name="connsiteX52" fmla="*/ 1480457 w 12191996"/>
                  <a:gd name="connsiteY52" fmla="*/ 2759527 h 6857999"/>
                  <a:gd name="connsiteX53" fmla="*/ 2334347 w 12191996"/>
                  <a:gd name="connsiteY53" fmla="*/ 3657598 h 6857999"/>
                  <a:gd name="connsiteX54" fmla="*/ 3188236 w 12191996"/>
                  <a:gd name="connsiteY54" fmla="*/ 2759527 h 6857999"/>
                  <a:gd name="connsiteX55" fmla="*/ 2334347 w 12191996"/>
                  <a:gd name="connsiteY55" fmla="*/ 1861456 h 6857999"/>
                  <a:gd name="connsiteX56" fmla="*/ 6398266 w 12191996"/>
                  <a:gd name="connsiteY56" fmla="*/ 1702234 h 6857999"/>
                  <a:gd name="connsiteX57" fmla="*/ 5544378 w 12191996"/>
                  <a:gd name="connsiteY57" fmla="*/ 2600307 h 6857999"/>
                  <a:gd name="connsiteX58" fmla="*/ 6398266 w 12191996"/>
                  <a:gd name="connsiteY58" fmla="*/ 3498377 h 6857999"/>
                  <a:gd name="connsiteX59" fmla="*/ 7252155 w 12191996"/>
                  <a:gd name="connsiteY59" fmla="*/ 2600307 h 6857999"/>
                  <a:gd name="connsiteX60" fmla="*/ 6398266 w 12191996"/>
                  <a:gd name="connsiteY60" fmla="*/ 1702234 h 6857999"/>
                  <a:gd name="connsiteX61" fmla="*/ 9059874 w 12191996"/>
                  <a:gd name="connsiteY61" fmla="*/ 1671829 h 6857999"/>
                  <a:gd name="connsiteX62" fmla="*/ 8672153 w 12191996"/>
                  <a:gd name="connsiteY62" fmla="*/ 2162927 h 6857999"/>
                  <a:gd name="connsiteX63" fmla="*/ 9059874 w 12191996"/>
                  <a:gd name="connsiteY63" fmla="*/ 2654025 h 6857999"/>
                  <a:gd name="connsiteX64" fmla="*/ 9447595 w 12191996"/>
                  <a:gd name="connsiteY64" fmla="*/ 2162927 h 6857999"/>
                  <a:gd name="connsiteX65" fmla="*/ 9059874 w 12191996"/>
                  <a:gd name="connsiteY65" fmla="*/ 1671829 h 6857999"/>
                  <a:gd name="connsiteX66" fmla="*/ 7980320 w 12191996"/>
                  <a:gd name="connsiteY66" fmla="*/ 798125 h 6857999"/>
                  <a:gd name="connsiteX67" fmla="*/ 7690422 w 12191996"/>
                  <a:gd name="connsiteY67" fmla="*/ 906809 h 6857999"/>
                  <a:gd name="connsiteX68" fmla="*/ 7798473 w 12191996"/>
                  <a:gd name="connsiteY68" fmla="*/ 1523113 h 6857999"/>
                  <a:gd name="connsiteX69" fmla="*/ 8423026 w 12191996"/>
                  <a:gd name="connsiteY69" fmla="*/ 1561026 h 6857999"/>
                  <a:gd name="connsiteX70" fmla="*/ 8314975 w 12191996"/>
                  <a:gd name="connsiteY70" fmla="*/ 944722 h 6857999"/>
                  <a:gd name="connsiteX71" fmla="*/ 7980320 w 12191996"/>
                  <a:gd name="connsiteY71" fmla="*/ 798125 h 6857999"/>
                  <a:gd name="connsiteX72" fmla="*/ 10542276 w 12191996"/>
                  <a:gd name="connsiteY72" fmla="*/ 511627 h 6857999"/>
                  <a:gd name="connsiteX73" fmla="*/ 9688387 w 12191996"/>
                  <a:gd name="connsiteY73" fmla="*/ 1409699 h 6857999"/>
                  <a:gd name="connsiteX74" fmla="*/ 10542276 w 12191996"/>
                  <a:gd name="connsiteY74" fmla="*/ 2307770 h 6857999"/>
                  <a:gd name="connsiteX75" fmla="*/ 11396165 w 12191996"/>
                  <a:gd name="connsiteY75" fmla="*/ 1409699 h 6857999"/>
                  <a:gd name="connsiteX76" fmla="*/ 10542276 w 12191996"/>
                  <a:gd name="connsiteY76" fmla="*/ 511627 h 6857999"/>
                  <a:gd name="connsiteX77" fmla="*/ 1446522 w 12191996"/>
                  <a:gd name="connsiteY77" fmla="*/ 319314 h 6857999"/>
                  <a:gd name="connsiteX78" fmla="*/ 807893 w 12191996"/>
                  <a:gd name="connsiteY78" fmla="*/ 1182914 h 6857999"/>
                  <a:gd name="connsiteX79" fmla="*/ 1446522 w 12191996"/>
                  <a:gd name="connsiteY79" fmla="*/ 2046514 h 6857999"/>
                  <a:gd name="connsiteX80" fmla="*/ 2085151 w 12191996"/>
                  <a:gd name="connsiteY80" fmla="*/ 1182914 h 6857999"/>
                  <a:gd name="connsiteX81" fmla="*/ 1446522 w 12191996"/>
                  <a:gd name="connsiteY81" fmla="*/ 319314 h 6857999"/>
                  <a:gd name="connsiteX82" fmla="*/ 9212839 w 12191996"/>
                  <a:gd name="connsiteY82" fmla="*/ 200717 h 6857999"/>
                  <a:gd name="connsiteX83" fmla="*/ 8825118 w 12191996"/>
                  <a:gd name="connsiteY83" fmla="*/ 691815 h 6857999"/>
                  <a:gd name="connsiteX84" fmla="*/ 9212839 w 12191996"/>
                  <a:gd name="connsiteY84" fmla="*/ 1182913 h 6857999"/>
                  <a:gd name="connsiteX85" fmla="*/ 9600560 w 12191996"/>
                  <a:gd name="connsiteY85" fmla="*/ 691815 h 6857999"/>
                  <a:gd name="connsiteX86" fmla="*/ 9212839 w 12191996"/>
                  <a:gd name="connsiteY86" fmla="*/ 200717 h 6857999"/>
                  <a:gd name="connsiteX87" fmla="*/ 0 w 12191996"/>
                  <a:gd name="connsiteY87" fmla="*/ 0 h 6857999"/>
                  <a:gd name="connsiteX88" fmla="*/ 12191996 w 12191996"/>
                  <a:gd name="connsiteY88" fmla="*/ 0 h 6857999"/>
                  <a:gd name="connsiteX89" fmla="*/ 12191996 w 12191996"/>
                  <a:gd name="connsiteY89" fmla="*/ 6857999 h 6857999"/>
                  <a:gd name="connsiteX90" fmla="*/ 0 w 12191996"/>
                  <a:gd name="connsiteY90" fmla="*/ 6857999 h 685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2191996" h="6857999">
                    <a:moveTo>
                      <a:pt x="8694414" y="5187359"/>
                    </a:moveTo>
                    <a:cubicBezTo>
                      <a:pt x="8611776" y="5192479"/>
                      <a:pt x="8528618" y="5213749"/>
                      <a:pt x="8449506" y="5252689"/>
                    </a:cubicBezTo>
                    <a:cubicBezTo>
                      <a:pt x="8133059" y="5408451"/>
                      <a:pt x="8001175" y="5787958"/>
                      <a:pt x="8154936" y="6100341"/>
                    </a:cubicBezTo>
                    <a:cubicBezTo>
                      <a:pt x="8308697" y="6412725"/>
                      <a:pt x="8689876" y="6539692"/>
                      <a:pt x="9006324" y="6383931"/>
                    </a:cubicBezTo>
                    <a:cubicBezTo>
                      <a:pt x="9322772" y="6228169"/>
                      <a:pt x="9454656" y="5848662"/>
                      <a:pt x="9300895" y="5536279"/>
                    </a:cubicBezTo>
                    <a:cubicBezTo>
                      <a:pt x="9185574" y="5301991"/>
                      <a:pt x="8942330" y="5172000"/>
                      <a:pt x="8694414" y="5187359"/>
                    </a:cubicBezTo>
                    <a:close/>
                    <a:moveTo>
                      <a:pt x="4656694" y="5069241"/>
                    </a:moveTo>
                    <a:cubicBezTo>
                      <a:pt x="4591725" y="5073096"/>
                      <a:pt x="4528495" y="5089069"/>
                      <a:pt x="4469162" y="5118274"/>
                    </a:cubicBezTo>
                    <a:cubicBezTo>
                      <a:pt x="4152715" y="5274036"/>
                      <a:pt x="4066934" y="5747206"/>
                      <a:pt x="4277564" y="6175129"/>
                    </a:cubicBezTo>
                    <a:cubicBezTo>
                      <a:pt x="4488197" y="6603053"/>
                      <a:pt x="4915478" y="6823683"/>
                      <a:pt x="5231927" y="6667922"/>
                    </a:cubicBezTo>
                    <a:cubicBezTo>
                      <a:pt x="5548375" y="6512161"/>
                      <a:pt x="5634155" y="6038990"/>
                      <a:pt x="5423524" y="5611067"/>
                    </a:cubicBezTo>
                    <a:cubicBezTo>
                      <a:pt x="5252385" y="5263379"/>
                      <a:pt x="4938223" y="5052537"/>
                      <a:pt x="4656694" y="5069241"/>
                    </a:cubicBezTo>
                    <a:close/>
                    <a:moveTo>
                      <a:pt x="1661781" y="3907968"/>
                    </a:moveTo>
                    <a:cubicBezTo>
                      <a:pt x="1190191" y="3907968"/>
                      <a:pt x="807892" y="4310049"/>
                      <a:pt x="807892" y="4806040"/>
                    </a:cubicBezTo>
                    <a:cubicBezTo>
                      <a:pt x="807892" y="5302031"/>
                      <a:pt x="1190191" y="5704112"/>
                      <a:pt x="1661781" y="5704112"/>
                    </a:cubicBezTo>
                    <a:cubicBezTo>
                      <a:pt x="2133372" y="5704112"/>
                      <a:pt x="2515671" y="5302031"/>
                      <a:pt x="2515671" y="4806040"/>
                    </a:cubicBezTo>
                    <a:cubicBezTo>
                      <a:pt x="2515671" y="4310049"/>
                      <a:pt x="2133372" y="3907968"/>
                      <a:pt x="1661781" y="3907968"/>
                    </a:cubicBezTo>
                    <a:close/>
                    <a:moveTo>
                      <a:pt x="6398267" y="3785538"/>
                    </a:moveTo>
                    <a:cubicBezTo>
                      <a:pt x="6045562" y="3785538"/>
                      <a:pt x="5759638" y="4172185"/>
                      <a:pt x="5759638" y="4649138"/>
                    </a:cubicBezTo>
                    <a:cubicBezTo>
                      <a:pt x="5759638" y="5126091"/>
                      <a:pt x="6045562" y="5512738"/>
                      <a:pt x="6398267" y="5512738"/>
                    </a:cubicBezTo>
                    <a:cubicBezTo>
                      <a:pt x="6750972" y="5512738"/>
                      <a:pt x="7036896" y="5126091"/>
                      <a:pt x="7036896" y="4649138"/>
                    </a:cubicBezTo>
                    <a:cubicBezTo>
                      <a:pt x="7036896" y="4172185"/>
                      <a:pt x="6750972" y="3785538"/>
                      <a:pt x="6398267" y="3785538"/>
                    </a:cubicBezTo>
                    <a:close/>
                    <a:moveTo>
                      <a:pt x="4950219" y="3657597"/>
                    </a:moveTo>
                    <a:cubicBezTo>
                      <a:pt x="4736087" y="3657597"/>
                      <a:pt x="4562498" y="3877469"/>
                      <a:pt x="4562498" y="4148695"/>
                    </a:cubicBezTo>
                    <a:cubicBezTo>
                      <a:pt x="4562498" y="4419921"/>
                      <a:pt x="4736087" y="4639793"/>
                      <a:pt x="4950219" y="4639793"/>
                    </a:cubicBezTo>
                    <a:cubicBezTo>
                      <a:pt x="5164351" y="4639793"/>
                      <a:pt x="5337941" y="4419921"/>
                      <a:pt x="5337941" y="4148695"/>
                    </a:cubicBezTo>
                    <a:cubicBezTo>
                      <a:pt x="5337941" y="3877469"/>
                      <a:pt x="5164351" y="3657597"/>
                      <a:pt x="4950219" y="3657597"/>
                    </a:cubicBezTo>
                    <a:close/>
                    <a:moveTo>
                      <a:pt x="9439563" y="3432918"/>
                    </a:moveTo>
                    <a:cubicBezTo>
                      <a:pt x="9356925" y="3438038"/>
                      <a:pt x="9273767" y="3459308"/>
                      <a:pt x="9194655" y="3498248"/>
                    </a:cubicBezTo>
                    <a:cubicBezTo>
                      <a:pt x="8878207" y="3654010"/>
                      <a:pt x="8746324" y="4033517"/>
                      <a:pt x="8900085" y="4345900"/>
                    </a:cubicBezTo>
                    <a:cubicBezTo>
                      <a:pt x="9053846" y="4658284"/>
                      <a:pt x="9435025" y="4785251"/>
                      <a:pt x="9751473" y="4629490"/>
                    </a:cubicBezTo>
                    <a:cubicBezTo>
                      <a:pt x="10067921" y="4473728"/>
                      <a:pt x="10199805" y="4094221"/>
                      <a:pt x="10046044" y="3781838"/>
                    </a:cubicBezTo>
                    <a:cubicBezTo>
                      <a:pt x="9930723" y="3547550"/>
                      <a:pt x="9687479" y="3417559"/>
                      <a:pt x="9439563" y="3432918"/>
                    </a:cubicBezTo>
                    <a:close/>
                    <a:moveTo>
                      <a:pt x="10426207" y="2596571"/>
                    </a:moveTo>
                    <a:cubicBezTo>
                      <a:pt x="10285687" y="2598650"/>
                      <a:pt x="10165756" y="2643802"/>
                      <a:pt x="10086678" y="2735528"/>
                    </a:cubicBezTo>
                    <a:cubicBezTo>
                      <a:pt x="9875803" y="2980132"/>
                      <a:pt x="10035295" y="3463297"/>
                      <a:pt x="10442913" y="3814708"/>
                    </a:cubicBezTo>
                    <a:cubicBezTo>
                      <a:pt x="10850530" y="4166120"/>
                      <a:pt x="11351918" y="4252705"/>
                      <a:pt x="11562793" y="4008102"/>
                    </a:cubicBezTo>
                    <a:cubicBezTo>
                      <a:pt x="11773668" y="3763499"/>
                      <a:pt x="11614176" y="3280333"/>
                      <a:pt x="11206558" y="2928922"/>
                    </a:cubicBezTo>
                    <a:cubicBezTo>
                      <a:pt x="10951797" y="2709290"/>
                      <a:pt x="10660407" y="2593106"/>
                      <a:pt x="10426207" y="2596571"/>
                    </a:cubicBezTo>
                    <a:close/>
                    <a:moveTo>
                      <a:pt x="8188879" y="2433634"/>
                    </a:moveTo>
                    <a:cubicBezTo>
                      <a:pt x="7898993" y="2441686"/>
                      <a:pt x="7580802" y="2768475"/>
                      <a:pt x="7435517" y="3233857"/>
                    </a:cubicBezTo>
                    <a:cubicBezTo>
                      <a:pt x="7269478" y="3765721"/>
                      <a:pt x="7392150" y="4277201"/>
                      <a:pt x="7709514" y="4376276"/>
                    </a:cubicBezTo>
                    <a:cubicBezTo>
                      <a:pt x="8026878" y="4475352"/>
                      <a:pt x="8418754" y="4124507"/>
                      <a:pt x="8584793" y="3592642"/>
                    </a:cubicBezTo>
                    <a:cubicBezTo>
                      <a:pt x="8750833" y="3060777"/>
                      <a:pt x="8628160" y="2549298"/>
                      <a:pt x="8310797" y="2450222"/>
                    </a:cubicBezTo>
                    <a:cubicBezTo>
                      <a:pt x="8271126" y="2437838"/>
                      <a:pt x="8230292" y="2432484"/>
                      <a:pt x="8188879" y="2433634"/>
                    </a:cubicBezTo>
                    <a:close/>
                    <a:moveTo>
                      <a:pt x="4222061" y="2306937"/>
                    </a:moveTo>
                    <a:cubicBezTo>
                      <a:pt x="4139424" y="2312057"/>
                      <a:pt x="4056266" y="2333327"/>
                      <a:pt x="3977154" y="2372267"/>
                    </a:cubicBezTo>
                    <a:cubicBezTo>
                      <a:pt x="3660706" y="2528029"/>
                      <a:pt x="3528822" y="2907536"/>
                      <a:pt x="3682585" y="3219919"/>
                    </a:cubicBezTo>
                    <a:cubicBezTo>
                      <a:pt x="3836345" y="3532301"/>
                      <a:pt x="4217523" y="3659269"/>
                      <a:pt x="4533971" y="3503507"/>
                    </a:cubicBezTo>
                    <a:cubicBezTo>
                      <a:pt x="4850418" y="3347746"/>
                      <a:pt x="4982303" y="2968240"/>
                      <a:pt x="4828542" y="2655857"/>
                    </a:cubicBezTo>
                    <a:cubicBezTo>
                      <a:pt x="4713221" y="2421569"/>
                      <a:pt x="4469977" y="2291579"/>
                      <a:pt x="4222061" y="2306937"/>
                    </a:cubicBezTo>
                    <a:close/>
                    <a:moveTo>
                      <a:pt x="2334347" y="1861456"/>
                    </a:moveTo>
                    <a:cubicBezTo>
                      <a:pt x="1862756" y="1861456"/>
                      <a:pt x="1480457" y="2263535"/>
                      <a:pt x="1480457" y="2759527"/>
                    </a:cubicBezTo>
                    <a:cubicBezTo>
                      <a:pt x="1480457" y="3255518"/>
                      <a:pt x="1862756" y="3657598"/>
                      <a:pt x="2334347" y="3657598"/>
                    </a:cubicBezTo>
                    <a:cubicBezTo>
                      <a:pt x="2805937" y="3657598"/>
                      <a:pt x="3188236" y="3255518"/>
                      <a:pt x="3188236" y="2759527"/>
                    </a:cubicBezTo>
                    <a:cubicBezTo>
                      <a:pt x="3188236" y="2263535"/>
                      <a:pt x="2805937" y="1861456"/>
                      <a:pt x="2334347" y="1861456"/>
                    </a:cubicBezTo>
                    <a:close/>
                    <a:moveTo>
                      <a:pt x="6398266" y="1702234"/>
                    </a:moveTo>
                    <a:cubicBezTo>
                      <a:pt x="5926676" y="1702234"/>
                      <a:pt x="5544378" y="2104315"/>
                      <a:pt x="5544378" y="2600307"/>
                    </a:cubicBezTo>
                    <a:cubicBezTo>
                      <a:pt x="5544378" y="3096297"/>
                      <a:pt x="5926676" y="3498377"/>
                      <a:pt x="6398266" y="3498377"/>
                    </a:cubicBezTo>
                    <a:cubicBezTo>
                      <a:pt x="6869856" y="3498377"/>
                      <a:pt x="7252155" y="3096297"/>
                      <a:pt x="7252155" y="2600307"/>
                    </a:cubicBezTo>
                    <a:cubicBezTo>
                      <a:pt x="7252155" y="2104315"/>
                      <a:pt x="6869856" y="1702234"/>
                      <a:pt x="6398266" y="1702234"/>
                    </a:cubicBezTo>
                    <a:close/>
                    <a:moveTo>
                      <a:pt x="9059874" y="1671829"/>
                    </a:moveTo>
                    <a:cubicBezTo>
                      <a:pt x="8845742" y="1671829"/>
                      <a:pt x="8672153" y="1891701"/>
                      <a:pt x="8672153" y="2162927"/>
                    </a:cubicBezTo>
                    <a:cubicBezTo>
                      <a:pt x="8672153" y="2434153"/>
                      <a:pt x="8845742" y="2654025"/>
                      <a:pt x="9059874" y="2654025"/>
                    </a:cubicBezTo>
                    <a:cubicBezTo>
                      <a:pt x="9274006" y="2654025"/>
                      <a:pt x="9447595" y="2434153"/>
                      <a:pt x="9447595" y="2162927"/>
                    </a:cubicBezTo>
                    <a:cubicBezTo>
                      <a:pt x="9447595" y="1891701"/>
                      <a:pt x="9274006" y="1671829"/>
                      <a:pt x="9059874" y="1671829"/>
                    </a:cubicBezTo>
                    <a:close/>
                    <a:moveTo>
                      <a:pt x="7980320" y="798125"/>
                    </a:moveTo>
                    <a:cubicBezTo>
                      <a:pt x="7867298" y="791265"/>
                      <a:pt x="7761736" y="826950"/>
                      <a:pt x="7690422" y="906809"/>
                    </a:cubicBezTo>
                    <a:cubicBezTo>
                      <a:pt x="7547794" y="1066527"/>
                      <a:pt x="7596169" y="1342456"/>
                      <a:pt x="7798473" y="1523113"/>
                    </a:cubicBezTo>
                    <a:cubicBezTo>
                      <a:pt x="8000776" y="1703770"/>
                      <a:pt x="8280398" y="1720744"/>
                      <a:pt x="8423026" y="1561026"/>
                    </a:cubicBezTo>
                    <a:cubicBezTo>
                      <a:pt x="8565654" y="1401308"/>
                      <a:pt x="8517278" y="1125380"/>
                      <a:pt x="8314975" y="944722"/>
                    </a:cubicBezTo>
                    <a:cubicBezTo>
                      <a:pt x="8213824" y="854394"/>
                      <a:pt x="8093342" y="804986"/>
                      <a:pt x="7980320" y="798125"/>
                    </a:cubicBezTo>
                    <a:close/>
                    <a:moveTo>
                      <a:pt x="10542276" y="511627"/>
                    </a:moveTo>
                    <a:cubicBezTo>
                      <a:pt x="10070686" y="511627"/>
                      <a:pt x="9688387" y="913708"/>
                      <a:pt x="9688387" y="1409699"/>
                    </a:cubicBezTo>
                    <a:cubicBezTo>
                      <a:pt x="9688387" y="1905690"/>
                      <a:pt x="10070686" y="2307770"/>
                      <a:pt x="10542276" y="2307770"/>
                    </a:cubicBezTo>
                    <a:cubicBezTo>
                      <a:pt x="11013866" y="2307770"/>
                      <a:pt x="11396165" y="1905690"/>
                      <a:pt x="11396165" y="1409699"/>
                    </a:cubicBezTo>
                    <a:cubicBezTo>
                      <a:pt x="11396165" y="913708"/>
                      <a:pt x="11013866" y="511627"/>
                      <a:pt x="10542276" y="511627"/>
                    </a:cubicBezTo>
                    <a:close/>
                    <a:moveTo>
                      <a:pt x="1446522" y="319314"/>
                    </a:moveTo>
                    <a:cubicBezTo>
                      <a:pt x="1093817" y="319314"/>
                      <a:pt x="807893" y="705961"/>
                      <a:pt x="807893" y="1182914"/>
                    </a:cubicBezTo>
                    <a:cubicBezTo>
                      <a:pt x="807893" y="1659867"/>
                      <a:pt x="1093817" y="2046514"/>
                      <a:pt x="1446522" y="2046514"/>
                    </a:cubicBezTo>
                    <a:cubicBezTo>
                      <a:pt x="1799227" y="2046514"/>
                      <a:pt x="2085151" y="1659867"/>
                      <a:pt x="2085151" y="1182914"/>
                    </a:cubicBezTo>
                    <a:cubicBezTo>
                      <a:pt x="2085151" y="705961"/>
                      <a:pt x="1799227" y="319314"/>
                      <a:pt x="1446522" y="319314"/>
                    </a:cubicBezTo>
                    <a:close/>
                    <a:moveTo>
                      <a:pt x="9212839" y="200717"/>
                    </a:moveTo>
                    <a:cubicBezTo>
                      <a:pt x="8998707" y="200717"/>
                      <a:pt x="8825118" y="420589"/>
                      <a:pt x="8825118" y="691815"/>
                    </a:cubicBezTo>
                    <a:cubicBezTo>
                      <a:pt x="8825118" y="963041"/>
                      <a:pt x="8998707" y="1182913"/>
                      <a:pt x="9212839" y="1182913"/>
                    </a:cubicBezTo>
                    <a:cubicBezTo>
                      <a:pt x="9426971" y="1182913"/>
                      <a:pt x="9600560" y="963041"/>
                      <a:pt x="9600560" y="691815"/>
                    </a:cubicBezTo>
                    <a:cubicBezTo>
                      <a:pt x="9600560" y="420589"/>
                      <a:pt x="9426971" y="200717"/>
                      <a:pt x="9212839" y="200717"/>
                    </a:cubicBezTo>
                    <a:close/>
                    <a:moveTo>
                      <a:pt x="0" y="0"/>
                    </a:moveTo>
                    <a:lnTo>
                      <a:pt x="12191996" y="0"/>
                    </a:lnTo>
                    <a:lnTo>
                      <a:pt x="12191996" y="6857999"/>
                    </a:lnTo>
                    <a:lnTo>
                      <a:pt x="0" y="6857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" y="1"/>
                <a:ext cx="485394" cy="6858000"/>
              </a:xfrm>
              <a:custGeom>
                <a:avLst/>
                <a:gdLst>
                  <a:gd name="connsiteX0" fmla="*/ 0 w 465513"/>
                  <a:gd name="connsiteY0" fmla="*/ 0 h 6858000"/>
                  <a:gd name="connsiteX1" fmla="*/ 465513 w 465513"/>
                  <a:gd name="connsiteY1" fmla="*/ 0 h 6858000"/>
                  <a:gd name="connsiteX2" fmla="*/ 465513 w 465513"/>
                  <a:gd name="connsiteY2" fmla="*/ 6858000 h 6858000"/>
                  <a:gd name="connsiteX3" fmla="*/ 0 w 465513"/>
                  <a:gd name="connsiteY3" fmla="*/ 6858000 h 6858000"/>
                  <a:gd name="connsiteX4" fmla="*/ 0 w 465513"/>
                  <a:gd name="connsiteY4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80661"/>
                  <a:gd name="connsiteY0" fmla="*/ 0 h 6858000"/>
                  <a:gd name="connsiteX1" fmla="*/ 465513 w 480661"/>
                  <a:gd name="connsiteY1" fmla="*/ 0 h 6858000"/>
                  <a:gd name="connsiteX2" fmla="*/ 374073 w 480661"/>
                  <a:gd name="connsiteY2" fmla="*/ 1496290 h 6858000"/>
                  <a:gd name="connsiteX3" fmla="*/ 299258 w 480661"/>
                  <a:gd name="connsiteY3" fmla="*/ 4937759 h 6858000"/>
                  <a:gd name="connsiteX4" fmla="*/ 465513 w 480661"/>
                  <a:gd name="connsiteY4" fmla="*/ 6858000 h 6858000"/>
                  <a:gd name="connsiteX5" fmla="*/ 0 w 480661"/>
                  <a:gd name="connsiteY5" fmla="*/ 6858000 h 6858000"/>
                  <a:gd name="connsiteX6" fmla="*/ 0 w 480661"/>
                  <a:gd name="connsiteY6" fmla="*/ 0 h 6858000"/>
                  <a:gd name="connsiteX0" fmla="*/ 0 w 485394"/>
                  <a:gd name="connsiteY0" fmla="*/ 0 h 6858000"/>
                  <a:gd name="connsiteX1" fmla="*/ 465513 w 485394"/>
                  <a:gd name="connsiteY1" fmla="*/ 0 h 6858000"/>
                  <a:gd name="connsiteX2" fmla="*/ 374073 w 485394"/>
                  <a:gd name="connsiteY2" fmla="*/ 1496290 h 6858000"/>
                  <a:gd name="connsiteX3" fmla="*/ 365759 w 485394"/>
                  <a:gd name="connsiteY3" fmla="*/ 4671752 h 6858000"/>
                  <a:gd name="connsiteX4" fmla="*/ 465513 w 485394"/>
                  <a:gd name="connsiteY4" fmla="*/ 6858000 h 6858000"/>
                  <a:gd name="connsiteX5" fmla="*/ 0 w 485394"/>
                  <a:gd name="connsiteY5" fmla="*/ 6858000 h 6858000"/>
                  <a:gd name="connsiteX6" fmla="*/ 0 w 485394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394" h="6858000">
                    <a:moveTo>
                      <a:pt x="0" y="0"/>
                    </a:moveTo>
                    <a:lnTo>
                      <a:pt x="465513" y="0"/>
                    </a:lnTo>
                    <a:cubicBezTo>
                      <a:pt x="471055" y="285403"/>
                      <a:pt x="368531" y="604058"/>
                      <a:pt x="374073" y="1496290"/>
                    </a:cubicBezTo>
                    <a:cubicBezTo>
                      <a:pt x="371302" y="2238893"/>
                      <a:pt x="350519" y="3778134"/>
                      <a:pt x="365759" y="4671752"/>
                    </a:cubicBezTo>
                    <a:cubicBezTo>
                      <a:pt x="380999" y="5565370"/>
                      <a:pt x="540327" y="6457604"/>
                      <a:pt x="46551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3"/>
              <p:cNvSpPr/>
              <p:nvPr/>
            </p:nvSpPr>
            <p:spPr>
              <a:xfrm rot="10800000">
                <a:off x="11697238" y="1"/>
                <a:ext cx="494761" cy="6858000"/>
              </a:xfrm>
              <a:custGeom>
                <a:avLst/>
                <a:gdLst>
                  <a:gd name="connsiteX0" fmla="*/ 0 w 465513"/>
                  <a:gd name="connsiteY0" fmla="*/ 0 h 6858000"/>
                  <a:gd name="connsiteX1" fmla="*/ 465513 w 465513"/>
                  <a:gd name="connsiteY1" fmla="*/ 0 h 6858000"/>
                  <a:gd name="connsiteX2" fmla="*/ 465513 w 465513"/>
                  <a:gd name="connsiteY2" fmla="*/ 6858000 h 6858000"/>
                  <a:gd name="connsiteX3" fmla="*/ 0 w 465513"/>
                  <a:gd name="connsiteY3" fmla="*/ 6858000 h 6858000"/>
                  <a:gd name="connsiteX4" fmla="*/ 0 w 465513"/>
                  <a:gd name="connsiteY4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65729"/>
                  <a:gd name="connsiteY0" fmla="*/ 0 h 6858000"/>
                  <a:gd name="connsiteX1" fmla="*/ 465513 w 465729"/>
                  <a:gd name="connsiteY1" fmla="*/ 0 h 6858000"/>
                  <a:gd name="connsiteX2" fmla="*/ 374073 w 465729"/>
                  <a:gd name="connsiteY2" fmla="*/ 1496290 h 6858000"/>
                  <a:gd name="connsiteX3" fmla="*/ 465513 w 465729"/>
                  <a:gd name="connsiteY3" fmla="*/ 6858000 h 6858000"/>
                  <a:gd name="connsiteX4" fmla="*/ 0 w 465729"/>
                  <a:gd name="connsiteY4" fmla="*/ 6858000 h 6858000"/>
                  <a:gd name="connsiteX5" fmla="*/ 0 w 465729"/>
                  <a:gd name="connsiteY5" fmla="*/ 0 h 6858000"/>
                  <a:gd name="connsiteX0" fmla="*/ 0 w 480661"/>
                  <a:gd name="connsiteY0" fmla="*/ 0 h 6858000"/>
                  <a:gd name="connsiteX1" fmla="*/ 465513 w 480661"/>
                  <a:gd name="connsiteY1" fmla="*/ 0 h 6858000"/>
                  <a:gd name="connsiteX2" fmla="*/ 374073 w 480661"/>
                  <a:gd name="connsiteY2" fmla="*/ 1496290 h 6858000"/>
                  <a:gd name="connsiteX3" fmla="*/ 299258 w 480661"/>
                  <a:gd name="connsiteY3" fmla="*/ 4937759 h 6858000"/>
                  <a:gd name="connsiteX4" fmla="*/ 465513 w 480661"/>
                  <a:gd name="connsiteY4" fmla="*/ 6858000 h 6858000"/>
                  <a:gd name="connsiteX5" fmla="*/ 0 w 480661"/>
                  <a:gd name="connsiteY5" fmla="*/ 6858000 h 6858000"/>
                  <a:gd name="connsiteX6" fmla="*/ 0 w 480661"/>
                  <a:gd name="connsiteY6" fmla="*/ 0 h 6858000"/>
                  <a:gd name="connsiteX0" fmla="*/ 0 w 485394"/>
                  <a:gd name="connsiteY0" fmla="*/ 0 h 6858000"/>
                  <a:gd name="connsiteX1" fmla="*/ 465513 w 485394"/>
                  <a:gd name="connsiteY1" fmla="*/ 0 h 6858000"/>
                  <a:gd name="connsiteX2" fmla="*/ 374073 w 485394"/>
                  <a:gd name="connsiteY2" fmla="*/ 1496290 h 6858000"/>
                  <a:gd name="connsiteX3" fmla="*/ 365759 w 485394"/>
                  <a:gd name="connsiteY3" fmla="*/ 4671752 h 6858000"/>
                  <a:gd name="connsiteX4" fmla="*/ 465513 w 485394"/>
                  <a:gd name="connsiteY4" fmla="*/ 6858000 h 6858000"/>
                  <a:gd name="connsiteX5" fmla="*/ 0 w 485394"/>
                  <a:gd name="connsiteY5" fmla="*/ 6858000 h 6858000"/>
                  <a:gd name="connsiteX6" fmla="*/ 0 w 485394"/>
                  <a:gd name="connsiteY6" fmla="*/ 0 h 6858000"/>
                  <a:gd name="connsiteX0" fmla="*/ 0 w 494761"/>
                  <a:gd name="connsiteY0" fmla="*/ 0 h 6858000"/>
                  <a:gd name="connsiteX1" fmla="*/ 465513 w 494761"/>
                  <a:gd name="connsiteY1" fmla="*/ 0 h 6858000"/>
                  <a:gd name="connsiteX2" fmla="*/ 454429 w 494761"/>
                  <a:gd name="connsiteY2" fmla="*/ 881150 h 6858000"/>
                  <a:gd name="connsiteX3" fmla="*/ 374073 w 494761"/>
                  <a:gd name="connsiteY3" fmla="*/ 1496290 h 6858000"/>
                  <a:gd name="connsiteX4" fmla="*/ 365759 w 494761"/>
                  <a:gd name="connsiteY4" fmla="*/ 4671752 h 6858000"/>
                  <a:gd name="connsiteX5" fmla="*/ 465513 w 494761"/>
                  <a:gd name="connsiteY5" fmla="*/ 6858000 h 6858000"/>
                  <a:gd name="connsiteX6" fmla="*/ 0 w 494761"/>
                  <a:gd name="connsiteY6" fmla="*/ 6858000 h 6858000"/>
                  <a:gd name="connsiteX7" fmla="*/ 0 w 494761"/>
                  <a:gd name="connsiteY7" fmla="*/ 0 h 6858000"/>
                  <a:gd name="connsiteX0" fmla="*/ 0 w 494761"/>
                  <a:gd name="connsiteY0" fmla="*/ 0 h 6858000"/>
                  <a:gd name="connsiteX1" fmla="*/ 465513 w 494761"/>
                  <a:gd name="connsiteY1" fmla="*/ 0 h 6858000"/>
                  <a:gd name="connsiteX2" fmla="*/ 454429 w 494761"/>
                  <a:gd name="connsiteY2" fmla="*/ 881150 h 6858000"/>
                  <a:gd name="connsiteX3" fmla="*/ 415637 w 494761"/>
                  <a:gd name="connsiteY3" fmla="*/ 1903613 h 6858000"/>
                  <a:gd name="connsiteX4" fmla="*/ 365759 w 494761"/>
                  <a:gd name="connsiteY4" fmla="*/ 4671752 h 6858000"/>
                  <a:gd name="connsiteX5" fmla="*/ 465513 w 494761"/>
                  <a:gd name="connsiteY5" fmla="*/ 6858000 h 6858000"/>
                  <a:gd name="connsiteX6" fmla="*/ 0 w 494761"/>
                  <a:gd name="connsiteY6" fmla="*/ 6858000 h 6858000"/>
                  <a:gd name="connsiteX7" fmla="*/ 0 w 494761"/>
                  <a:gd name="connsiteY7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4761" h="6858000">
                    <a:moveTo>
                      <a:pt x="0" y="0"/>
                    </a:moveTo>
                    <a:lnTo>
                      <a:pt x="465513" y="0"/>
                    </a:lnTo>
                    <a:cubicBezTo>
                      <a:pt x="530168" y="146858"/>
                      <a:pt x="469669" y="631768"/>
                      <a:pt x="454429" y="881150"/>
                    </a:cubicBezTo>
                    <a:cubicBezTo>
                      <a:pt x="439189" y="1130532"/>
                      <a:pt x="419332" y="1271846"/>
                      <a:pt x="415637" y="1903613"/>
                    </a:cubicBezTo>
                    <a:cubicBezTo>
                      <a:pt x="412866" y="2646216"/>
                      <a:pt x="357446" y="3846021"/>
                      <a:pt x="365759" y="4671752"/>
                    </a:cubicBezTo>
                    <a:cubicBezTo>
                      <a:pt x="374072" y="5497483"/>
                      <a:pt x="540327" y="6457604"/>
                      <a:pt x="46551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1" y="-1"/>
                <a:ext cx="12191999" cy="6858000"/>
              </a:xfrm>
              <a:prstGeom prst="rect">
                <a:avLst/>
              </a:prstGeom>
              <a:solidFill>
                <a:schemeClr val="tx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6621" y="1"/>
              <a:ext cx="12191999" cy="6858000"/>
            </a:xfrm>
            <a:prstGeom prst="rect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68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2200" y="1409700"/>
            <a:ext cx="4390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r>
              <a:rPr lang="en-US" altLang="ko-KR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V</a:t>
            </a:r>
            <a:r>
              <a:rPr lang="en-US" altLang="ko-KR" sz="4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V</a:t>
            </a:r>
            <a:r>
              <a:rPr lang="en-US" altLang="ko-KR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V</a:t>
            </a:r>
            <a:endParaRPr lang="ko-KR" altLang="en-US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6727" y="4610100"/>
            <a:ext cx="2085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GUIDE</a:t>
            </a:r>
            <a:endParaRPr lang="ko-KR" altLang="en-US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3445" y="3060700"/>
            <a:ext cx="3488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Game Start</a:t>
            </a:r>
            <a:endParaRPr lang="ko-KR" altLang="en-US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2800" y="959552"/>
            <a:ext cx="914400" cy="1097848"/>
            <a:chOff x="812800" y="959552"/>
            <a:chExt cx="914400" cy="1097848"/>
          </a:xfrm>
        </p:grpSpPr>
        <p:sp>
          <p:nvSpPr>
            <p:cNvPr id="5" name="막힌 원호 4"/>
            <p:cNvSpPr/>
            <p:nvPr/>
          </p:nvSpPr>
          <p:spPr>
            <a:xfrm rot="9705635">
              <a:off x="812800" y="1143000"/>
              <a:ext cx="914400" cy="914400"/>
            </a:xfrm>
            <a:prstGeom prst="blockArc">
              <a:avLst>
                <a:gd name="adj1" fmla="val 6874030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 rot="16806760">
              <a:off x="912596" y="992633"/>
              <a:ext cx="479680" cy="4135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9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951172" y="1442765"/>
            <a:ext cx="3605879" cy="3502978"/>
            <a:chOff x="1952658" y="1196022"/>
            <a:chExt cx="3605879" cy="3502978"/>
          </a:xfrm>
        </p:grpSpPr>
        <p:grpSp>
          <p:nvGrpSpPr>
            <p:cNvPr id="24" name="그룹 23"/>
            <p:cNvGrpSpPr/>
            <p:nvPr/>
          </p:nvGrpSpPr>
          <p:grpSpPr>
            <a:xfrm>
              <a:off x="1952658" y="1196022"/>
              <a:ext cx="3605879" cy="3502978"/>
              <a:chOff x="2308258" y="408622"/>
              <a:chExt cx="3605879" cy="3502978"/>
            </a:xfrm>
          </p:grpSpPr>
          <p:sp>
            <p:nvSpPr>
              <p:cNvPr id="21" name="직사각형 20"/>
              <p:cNvSpPr/>
              <p:nvPr/>
            </p:nvSpPr>
            <p:spPr>
              <a:xfrm rot="2230719">
                <a:off x="2308258" y="419100"/>
                <a:ext cx="3492500" cy="3492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20654484">
                <a:off x="2421637" y="408622"/>
                <a:ext cx="3492500" cy="3492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순서도: 저장 데이터 15"/>
            <p:cNvSpPr/>
            <p:nvPr/>
          </p:nvSpPr>
          <p:spPr>
            <a:xfrm rot="4290373">
              <a:off x="1884573" y="2977175"/>
              <a:ext cx="2044698" cy="539685"/>
            </a:xfrm>
            <a:prstGeom prst="flowChartOnlineStorage">
              <a:avLst/>
            </a:prstGeom>
            <a:gradFill flip="none" rotWithShape="1">
              <a:gsLst>
                <a:gs pos="50000">
                  <a:srgbClr val="F9F9F9">
                    <a:alpha val="13000"/>
                  </a:srgbClr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저장 데이터 22"/>
            <p:cNvSpPr/>
            <p:nvPr/>
          </p:nvSpPr>
          <p:spPr>
            <a:xfrm rot="5400000">
              <a:off x="2734614" y="2521082"/>
              <a:ext cx="2044698" cy="539685"/>
            </a:xfrm>
            <a:prstGeom prst="flowChartOnlineStorage">
              <a:avLst/>
            </a:prstGeom>
            <a:gradFill flip="none" rotWithShape="1">
              <a:gsLst>
                <a:gs pos="50000">
                  <a:srgbClr val="F9F9F9">
                    <a:alpha val="13000"/>
                  </a:srgbClr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저장 데이터 24"/>
            <p:cNvSpPr/>
            <p:nvPr/>
          </p:nvSpPr>
          <p:spPr>
            <a:xfrm rot="17309627" flipH="1">
              <a:off x="3573671" y="2977174"/>
              <a:ext cx="2044698" cy="539685"/>
            </a:xfrm>
            <a:prstGeom prst="flowChartOnlineStorage">
              <a:avLst/>
            </a:prstGeom>
            <a:gradFill flip="none" rotWithShape="1">
              <a:gsLst>
                <a:gs pos="50000">
                  <a:srgbClr val="F9F9F9">
                    <a:alpha val="13000"/>
                  </a:srgbClr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301172" y="1437526"/>
            <a:ext cx="3605879" cy="3502978"/>
            <a:chOff x="7301172" y="1437526"/>
            <a:chExt cx="3605879" cy="3502978"/>
          </a:xfrm>
        </p:grpSpPr>
        <p:grpSp>
          <p:nvGrpSpPr>
            <p:cNvPr id="28" name="그룹 27"/>
            <p:cNvGrpSpPr/>
            <p:nvPr/>
          </p:nvGrpSpPr>
          <p:grpSpPr>
            <a:xfrm rot="19746472">
              <a:off x="7301172" y="1437526"/>
              <a:ext cx="3605879" cy="3502978"/>
              <a:chOff x="2308258" y="408622"/>
              <a:chExt cx="3605879" cy="3502978"/>
            </a:xfrm>
          </p:grpSpPr>
          <p:sp>
            <p:nvSpPr>
              <p:cNvPr id="32" name="직사각형 31"/>
              <p:cNvSpPr/>
              <p:nvPr/>
            </p:nvSpPr>
            <p:spPr>
              <a:xfrm rot="2230719">
                <a:off x="2308258" y="419100"/>
                <a:ext cx="3492500" cy="3492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20654484">
                <a:off x="2421637" y="408622"/>
                <a:ext cx="3492500" cy="3492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1286889">
              <a:off x="8247558" y="3098106"/>
              <a:ext cx="1764620" cy="1329203"/>
              <a:chOff x="1514771" y="3772757"/>
              <a:chExt cx="1764620" cy="1329203"/>
            </a:xfrm>
          </p:grpSpPr>
          <p:sp>
            <p:nvSpPr>
              <p:cNvPr id="38" name="자유형 37"/>
              <p:cNvSpPr/>
              <p:nvPr/>
            </p:nvSpPr>
            <p:spPr>
              <a:xfrm rot="3892910">
                <a:off x="1882451" y="3705021"/>
                <a:ext cx="1329203" cy="1464676"/>
              </a:xfrm>
              <a:custGeom>
                <a:avLst/>
                <a:gdLst>
                  <a:gd name="connsiteX0" fmla="*/ 4555 w 1329203"/>
                  <a:gd name="connsiteY0" fmla="*/ 1464676 h 1464676"/>
                  <a:gd name="connsiteX1" fmla="*/ 0 w 1329203"/>
                  <a:gd name="connsiteY1" fmla="*/ 1371600 h 1464676"/>
                  <a:gd name="connsiteX2" fmla="*/ 1329203 w 1329203"/>
                  <a:gd name="connsiteY2" fmla="*/ 0 h 1464676"/>
                  <a:gd name="connsiteX3" fmla="*/ 709611 w 1329203"/>
                  <a:gd name="connsiteY3" fmla="*/ 975155 h 1464676"/>
                  <a:gd name="connsiteX4" fmla="*/ 687463 w 1329203"/>
                  <a:gd name="connsiteY4" fmla="*/ 1104204 h 146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9203" h="1464676">
                    <a:moveTo>
                      <a:pt x="4555" y="1464676"/>
                    </a:moveTo>
                    <a:lnTo>
                      <a:pt x="0" y="1371600"/>
                    </a:lnTo>
                    <a:cubicBezTo>
                      <a:pt x="0" y="614086"/>
                      <a:pt x="595104" y="0"/>
                      <a:pt x="1329203" y="0"/>
                    </a:cubicBezTo>
                    <a:cubicBezTo>
                      <a:pt x="1015420" y="242843"/>
                      <a:pt x="798473" y="589393"/>
                      <a:pt x="709611" y="975155"/>
                    </a:cubicBezTo>
                    <a:lnTo>
                      <a:pt x="687463" y="1104204"/>
                    </a:lnTo>
                    <a:close/>
                  </a:path>
                </a:pathLst>
              </a:custGeom>
              <a:gradFill flip="none" rotWithShape="1">
                <a:gsLst>
                  <a:gs pos="68000">
                    <a:schemeClr val="bg1">
                      <a:alpha val="23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accent1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포인트가 10개인 별 38"/>
              <p:cNvSpPr/>
              <p:nvPr/>
            </p:nvSpPr>
            <p:spPr>
              <a:xfrm>
                <a:off x="1514771" y="3875314"/>
                <a:ext cx="914400" cy="914400"/>
              </a:xfrm>
              <a:prstGeom prst="star10">
                <a:avLst>
                  <a:gd name="adj" fmla="val 44120"/>
                  <a:gd name="hf" fmla="val 10514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11286889" flipH="1" flipV="1">
              <a:off x="8175844" y="1967795"/>
              <a:ext cx="1764620" cy="1329203"/>
              <a:chOff x="1514771" y="3772757"/>
              <a:chExt cx="1764620" cy="1329203"/>
            </a:xfrm>
          </p:grpSpPr>
          <p:sp>
            <p:nvSpPr>
              <p:cNvPr id="41" name="자유형 40"/>
              <p:cNvSpPr/>
              <p:nvPr/>
            </p:nvSpPr>
            <p:spPr>
              <a:xfrm rot="3892910">
                <a:off x="1882451" y="3705021"/>
                <a:ext cx="1329203" cy="1464676"/>
              </a:xfrm>
              <a:custGeom>
                <a:avLst/>
                <a:gdLst>
                  <a:gd name="connsiteX0" fmla="*/ 4555 w 1329203"/>
                  <a:gd name="connsiteY0" fmla="*/ 1464676 h 1464676"/>
                  <a:gd name="connsiteX1" fmla="*/ 0 w 1329203"/>
                  <a:gd name="connsiteY1" fmla="*/ 1371600 h 1464676"/>
                  <a:gd name="connsiteX2" fmla="*/ 1329203 w 1329203"/>
                  <a:gd name="connsiteY2" fmla="*/ 0 h 1464676"/>
                  <a:gd name="connsiteX3" fmla="*/ 709611 w 1329203"/>
                  <a:gd name="connsiteY3" fmla="*/ 975155 h 1464676"/>
                  <a:gd name="connsiteX4" fmla="*/ 687463 w 1329203"/>
                  <a:gd name="connsiteY4" fmla="*/ 1104204 h 146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9203" h="1464676">
                    <a:moveTo>
                      <a:pt x="4555" y="1464676"/>
                    </a:moveTo>
                    <a:lnTo>
                      <a:pt x="0" y="1371600"/>
                    </a:lnTo>
                    <a:cubicBezTo>
                      <a:pt x="0" y="614086"/>
                      <a:pt x="595104" y="0"/>
                      <a:pt x="1329203" y="0"/>
                    </a:cubicBezTo>
                    <a:cubicBezTo>
                      <a:pt x="1015420" y="242843"/>
                      <a:pt x="798473" y="589393"/>
                      <a:pt x="709611" y="975155"/>
                    </a:cubicBezTo>
                    <a:lnTo>
                      <a:pt x="687463" y="1104204"/>
                    </a:lnTo>
                    <a:close/>
                  </a:path>
                </a:pathLst>
              </a:custGeom>
              <a:gradFill flip="none" rotWithShape="1">
                <a:gsLst>
                  <a:gs pos="68000">
                    <a:schemeClr val="bg1">
                      <a:alpha val="23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accent1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포인트가 10개인 별 41"/>
              <p:cNvSpPr/>
              <p:nvPr/>
            </p:nvSpPr>
            <p:spPr>
              <a:xfrm>
                <a:off x="1514771" y="3875314"/>
                <a:ext cx="914400" cy="914400"/>
              </a:xfrm>
              <a:prstGeom prst="star10">
                <a:avLst>
                  <a:gd name="adj" fmla="val 44120"/>
                  <a:gd name="hf" fmla="val 10514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00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7301172" y="1437526"/>
            <a:ext cx="3605879" cy="3502978"/>
            <a:chOff x="7301172" y="1437526"/>
            <a:chExt cx="3605879" cy="3502978"/>
          </a:xfrm>
        </p:grpSpPr>
        <p:grpSp>
          <p:nvGrpSpPr>
            <p:cNvPr id="28" name="그룹 27"/>
            <p:cNvGrpSpPr/>
            <p:nvPr/>
          </p:nvGrpSpPr>
          <p:grpSpPr>
            <a:xfrm rot="19746472">
              <a:off x="7301172" y="1437526"/>
              <a:ext cx="3605879" cy="3502978"/>
              <a:chOff x="2308258" y="408622"/>
              <a:chExt cx="3605879" cy="3502978"/>
            </a:xfrm>
          </p:grpSpPr>
          <p:sp>
            <p:nvSpPr>
              <p:cNvPr id="32" name="직사각형 31"/>
              <p:cNvSpPr/>
              <p:nvPr/>
            </p:nvSpPr>
            <p:spPr>
              <a:xfrm rot="2230719">
                <a:off x="2308258" y="419100"/>
                <a:ext cx="3492500" cy="3492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20654484">
                <a:off x="2421637" y="408622"/>
                <a:ext cx="3492500" cy="3492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1286889">
              <a:off x="8247558" y="3098106"/>
              <a:ext cx="1764620" cy="1329203"/>
              <a:chOff x="1514771" y="3772757"/>
              <a:chExt cx="1764620" cy="1329203"/>
            </a:xfrm>
          </p:grpSpPr>
          <p:sp>
            <p:nvSpPr>
              <p:cNvPr id="38" name="자유형 37"/>
              <p:cNvSpPr/>
              <p:nvPr/>
            </p:nvSpPr>
            <p:spPr>
              <a:xfrm rot="3892910">
                <a:off x="1882451" y="3705021"/>
                <a:ext cx="1329203" cy="1464676"/>
              </a:xfrm>
              <a:custGeom>
                <a:avLst/>
                <a:gdLst>
                  <a:gd name="connsiteX0" fmla="*/ 4555 w 1329203"/>
                  <a:gd name="connsiteY0" fmla="*/ 1464676 h 1464676"/>
                  <a:gd name="connsiteX1" fmla="*/ 0 w 1329203"/>
                  <a:gd name="connsiteY1" fmla="*/ 1371600 h 1464676"/>
                  <a:gd name="connsiteX2" fmla="*/ 1329203 w 1329203"/>
                  <a:gd name="connsiteY2" fmla="*/ 0 h 1464676"/>
                  <a:gd name="connsiteX3" fmla="*/ 709611 w 1329203"/>
                  <a:gd name="connsiteY3" fmla="*/ 975155 h 1464676"/>
                  <a:gd name="connsiteX4" fmla="*/ 687463 w 1329203"/>
                  <a:gd name="connsiteY4" fmla="*/ 1104204 h 146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9203" h="1464676">
                    <a:moveTo>
                      <a:pt x="4555" y="1464676"/>
                    </a:moveTo>
                    <a:lnTo>
                      <a:pt x="0" y="1371600"/>
                    </a:lnTo>
                    <a:cubicBezTo>
                      <a:pt x="0" y="614086"/>
                      <a:pt x="595104" y="0"/>
                      <a:pt x="1329203" y="0"/>
                    </a:cubicBezTo>
                    <a:cubicBezTo>
                      <a:pt x="1015420" y="242843"/>
                      <a:pt x="798473" y="589393"/>
                      <a:pt x="709611" y="975155"/>
                    </a:cubicBezTo>
                    <a:lnTo>
                      <a:pt x="687463" y="1104204"/>
                    </a:lnTo>
                    <a:close/>
                  </a:path>
                </a:pathLst>
              </a:custGeom>
              <a:gradFill flip="none" rotWithShape="1">
                <a:gsLst>
                  <a:gs pos="68000">
                    <a:schemeClr val="bg1">
                      <a:alpha val="23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accent1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포인트가 10개인 별 38"/>
              <p:cNvSpPr/>
              <p:nvPr/>
            </p:nvSpPr>
            <p:spPr>
              <a:xfrm>
                <a:off x="1514771" y="3875314"/>
                <a:ext cx="914400" cy="914400"/>
              </a:xfrm>
              <a:prstGeom prst="star10">
                <a:avLst>
                  <a:gd name="adj" fmla="val 44120"/>
                  <a:gd name="hf" fmla="val 10514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11286889" flipH="1" flipV="1">
              <a:off x="8175844" y="1967795"/>
              <a:ext cx="1764620" cy="1329203"/>
              <a:chOff x="1514771" y="3772757"/>
              <a:chExt cx="1764620" cy="1329203"/>
            </a:xfrm>
          </p:grpSpPr>
          <p:sp>
            <p:nvSpPr>
              <p:cNvPr id="41" name="자유형 40"/>
              <p:cNvSpPr/>
              <p:nvPr/>
            </p:nvSpPr>
            <p:spPr>
              <a:xfrm rot="3892910">
                <a:off x="1882451" y="3705021"/>
                <a:ext cx="1329203" cy="1464676"/>
              </a:xfrm>
              <a:custGeom>
                <a:avLst/>
                <a:gdLst>
                  <a:gd name="connsiteX0" fmla="*/ 4555 w 1329203"/>
                  <a:gd name="connsiteY0" fmla="*/ 1464676 h 1464676"/>
                  <a:gd name="connsiteX1" fmla="*/ 0 w 1329203"/>
                  <a:gd name="connsiteY1" fmla="*/ 1371600 h 1464676"/>
                  <a:gd name="connsiteX2" fmla="*/ 1329203 w 1329203"/>
                  <a:gd name="connsiteY2" fmla="*/ 0 h 1464676"/>
                  <a:gd name="connsiteX3" fmla="*/ 709611 w 1329203"/>
                  <a:gd name="connsiteY3" fmla="*/ 975155 h 1464676"/>
                  <a:gd name="connsiteX4" fmla="*/ 687463 w 1329203"/>
                  <a:gd name="connsiteY4" fmla="*/ 1104204 h 146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9203" h="1464676">
                    <a:moveTo>
                      <a:pt x="4555" y="1464676"/>
                    </a:moveTo>
                    <a:lnTo>
                      <a:pt x="0" y="1371600"/>
                    </a:lnTo>
                    <a:cubicBezTo>
                      <a:pt x="0" y="614086"/>
                      <a:pt x="595104" y="0"/>
                      <a:pt x="1329203" y="0"/>
                    </a:cubicBezTo>
                    <a:cubicBezTo>
                      <a:pt x="1015420" y="242843"/>
                      <a:pt x="798473" y="589393"/>
                      <a:pt x="709611" y="975155"/>
                    </a:cubicBezTo>
                    <a:lnTo>
                      <a:pt x="687463" y="1104204"/>
                    </a:lnTo>
                    <a:close/>
                  </a:path>
                </a:pathLst>
              </a:custGeom>
              <a:gradFill flip="none" rotWithShape="1">
                <a:gsLst>
                  <a:gs pos="68000">
                    <a:schemeClr val="bg1">
                      <a:alpha val="23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accent1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포인트가 10개인 별 41"/>
              <p:cNvSpPr/>
              <p:nvPr/>
            </p:nvSpPr>
            <p:spPr>
              <a:xfrm>
                <a:off x="1514771" y="3875314"/>
                <a:ext cx="914400" cy="914400"/>
              </a:xfrm>
              <a:prstGeom prst="star10">
                <a:avLst>
                  <a:gd name="adj" fmla="val 44120"/>
                  <a:gd name="hf" fmla="val 10514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002623" y="1391314"/>
            <a:ext cx="3502978" cy="3605879"/>
            <a:chOff x="1002623" y="1391314"/>
            <a:chExt cx="3502978" cy="3605879"/>
          </a:xfrm>
        </p:grpSpPr>
        <p:grpSp>
          <p:nvGrpSpPr>
            <p:cNvPr id="24" name="그룹 23"/>
            <p:cNvGrpSpPr/>
            <p:nvPr/>
          </p:nvGrpSpPr>
          <p:grpSpPr>
            <a:xfrm rot="6087008">
              <a:off x="951172" y="1442765"/>
              <a:ext cx="3605879" cy="3502978"/>
              <a:chOff x="2308258" y="408622"/>
              <a:chExt cx="3605879" cy="3502978"/>
            </a:xfrm>
          </p:grpSpPr>
          <p:sp>
            <p:nvSpPr>
              <p:cNvPr id="21" name="직사각형 20"/>
              <p:cNvSpPr/>
              <p:nvPr/>
            </p:nvSpPr>
            <p:spPr>
              <a:xfrm rot="2230719">
                <a:off x="2308258" y="419100"/>
                <a:ext cx="3492500" cy="3492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20654484">
                <a:off x="2421637" y="408622"/>
                <a:ext cx="3492500" cy="3492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21219326">
              <a:off x="1624758" y="2119283"/>
              <a:ext cx="2284631" cy="2284631"/>
              <a:chOff x="4166906" y="3566160"/>
              <a:chExt cx="1122218" cy="1122218"/>
            </a:xfrm>
          </p:grpSpPr>
          <p:sp>
            <p:nvSpPr>
              <p:cNvPr id="20" name="포인트가 12개인 별 19"/>
              <p:cNvSpPr/>
              <p:nvPr/>
            </p:nvSpPr>
            <p:spPr>
              <a:xfrm>
                <a:off x="4270815" y="3670069"/>
                <a:ext cx="914400" cy="914400"/>
              </a:xfrm>
              <a:prstGeom prst="star12">
                <a:avLst/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해 26"/>
              <p:cNvSpPr/>
              <p:nvPr/>
            </p:nvSpPr>
            <p:spPr>
              <a:xfrm>
                <a:off x="4166906" y="3566160"/>
                <a:ext cx="1122218" cy="1122218"/>
              </a:xfrm>
              <a:prstGeom prst="sun">
                <a:avLst>
                  <a:gd name="adj" fmla="val 44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포인트가 12개인 별 28"/>
              <p:cNvSpPr/>
              <p:nvPr/>
            </p:nvSpPr>
            <p:spPr>
              <a:xfrm>
                <a:off x="4496355" y="3895609"/>
                <a:ext cx="463319" cy="463319"/>
              </a:xfrm>
              <a:prstGeom prst="star12">
                <a:avLst/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598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19219" y="1295651"/>
            <a:ext cx="4143269" cy="4252659"/>
            <a:chOff x="1119219" y="1295651"/>
            <a:chExt cx="4143269" cy="4252659"/>
          </a:xfrm>
        </p:grpSpPr>
        <p:grpSp>
          <p:nvGrpSpPr>
            <p:cNvPr id="3" name="그룹 2"/>
            <p:cNvGrpSpPr/>
            <p:nvPr/>
          </p:nvGrpSpPr>
          <p:grpSpPr>
            <a:xfrm>
              <a:off x="1119219" y="1295651"/>
              <a:ext cx="4143269" cy="4252659"/>
              <a:chOff x="1133733" y="948402"/>
              <a:chExt cx="4143269" cy="4252659"/>
            </a:xfrm>
          </p:grpSpPr>
          <p:sp>
            <p:nvSpPr>
              <p:cNvPr id="21" name="정오각형 20"/>
              <p:cNvSpPr/>
              <p:nvPr/>
            </p:nvSpPr>
            <p:spPr>
              <a:xfrm rot="8317727">
                <a:off x="1133733" y="1126356"/>
                <a:ext cx="4074705" cy="4074705"/>
              </a:xfrm>
              <a:prstGeom prst="pentagon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오각형 21"/>
              <p:cNvSpPr/>
              <p:nvPr/>
            </p:nvSpPr>
            <p:spPr>
              <a:xfrm rot="5141492">
                <a:off x="1202297" y="948402"/>
                <a:ext cx="4074705" cy="4074705"/>
              </a:xfrm>
              <a:prstGeom prst="pentagon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하트 3"/>
            <p:cNvSpPr/>
            <p:nvPr/>
          </p:nvSpPr>
          <p:spPr>
            <a:xfrm>
              <a:off x="1814286" y="2233693"/>
              <a:ext cx="2351313" cy="2351313"/>
            </a:xfrm>
            <a:prstGeom prst="hear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2590799" y="3108510"/>
              <a:ext cx="789528" cy="789528"/>
            </a:xfrm>
            <a:prstGeom prst="plus">
              <a:avLst>
                <a:gd name="adj" fmla="val 345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106362" y="1292518"/>
            <a:ext cx="4143269" cy="4252659"/>
            <a:chOff x="7106362" y="1292518"/>
            <a:chExt cx="4143269" cy="4252659"/>
          </a:xfrm>
        </p:grpSpPr>
        <p:grpSp>
          <p:nvGrpSpPr>
            <p:cNvPr id="26" name="그룹 25"/>
            <p:cNvGrpSpPr/>
            <p:nvPr/>
          </p:nvGrpSpPr>
          <p:grpSpPr>
            <a:xfrm rot="20033064">
              <a:off x="7106362" y="1292518"/>
              <a:ext cx="4143269" cy="4252659"/>
              <a:chOff x="1133733" y="948402"/>
              <a:chExt cx="4143269" cy="4252659"/>
            </a:xfrm>
          </p:grpSpPr>
          <p:sp>
            <p:nvSpPr>
              <p:cNvPr id="34" name="정오각형 33"/>
              <p:cNvSpPr/>
              <p:nvPr/>
            </p:nvSpPr>
            <p:spPr>
              <a:xfrm rot="7873514">
                <a:off x="1133733" y="1126356"/>
                <a:ext cx="4074705" cy="4074705"/>
              </a:xfrm>
              <a:prstGeom prst="pentagon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정오각형 34"/>
              <p:cNvSpPr/>
              <p:nvPr/>
            </p:nvSpPr>
            <p:spPr>
              <a:xfrm rot="5141492">
                <a:off x="1202297" y="948402"/>
                <a:ext cx="4074705" cy="4074705"/>
              </a:xfrm>
              <a:prstGeom prst="pentagon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801429" y="2230560"/>
              <a:ext cx="2351313" cy="2351313"/>
              <a:chOff x="7801429" y="2230560"/>
              <a:chExt cx="2351313" cy="2351313"/>
            </a:xfrm>
          </p:grpSpPr>
          <p:sp>
            <p:nvSpPr>
              <p:cNvPr id="30" name="하트 29"/>
              <p:cNvSpPr/>
              <p:nvPr/>
            </p:nvSpPr>
            <p:spPr>
              <a:xfrm>
                <a:off x="7801429" y="2230560"/>
                <a:ext cx="2351313" cy="2351313"/>
              </a:xfrm>
              <a:prstGeom prst="hear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십자형 30"/>
              <p:cNvSpPr/>
              <p:nvPr/>
            </p:nvSpPr>
            <p:spPr>
              <a:xfrm>
                <a:off x="8577942" y="3105377"/>
                <a:ext cx="789528" cy="789528"/>
              </a:xfrm>
              <a:prstGeom prst="plus">
                <a:avLst>
                  <a:gd name="adj" fmla="val 345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839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06362" y="1292518"/>
            <a:ext cx="4143269" cy="4252659"/>
            <a:chOff x="7106362" y="1292518"/>
            <a:chExt cx="4143269" cy="4252659"/>
          </a:xfrm>
        </p:grpSpPr>
        <p:grpSp>
          <p:nvGrpSpPr>
            <p:cNvPr id="26" name="그룹 25"/>
            <p:cNvGrpSpPr/>
            <p:nvPr/>
          </p:nvGrpSpPr>
          <p:grpSpPr>
            <a:xfrm rot="20033064">
              <a:off x="7106362" y="1292518"/>
              <a:ext cx="4143269" cy="4252659"/>
              <a:chOff x="1133733" y="948402"/>
              <a:chExt cx="4143269" cy="4252659"/>
            </a:xfrm>
          </p:grpSpPr>
          <p:sp>
            <p:nvSpPr>
              <p:cNvPr id="34" name="정오각형 33"/>
              <p:cNvSpPr/>
              <p:nvPr/>
            </p:nvSpPr>
            <p:spPr>
              <a:xfrm rot="7873514">
                <a:off x="1133733" y="1126356"/>
                <a:ext cx="4074705" cy="4074705"/>
              </a:xfrm>
              <a:prstGeom prst="pentagon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정오각형 34"/>
              <p:cNvSpPr/>
              <p:nvPr/>
            </p:nvSpPr>
            <p:spPr>
              <a:xfrm rot="5141492">
                <a:off x="1202297" y="948402"/>
                <a:ext cx="4074705" cy="4074705"/>
              </a:xfrm>
              <a:prstGeom prst="pentagon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801429" y="2230560"/>
              <a:ext cx="2351313" cy="2351313"/>
              <a:chOff x="7801429" y="2230560"/>
              <a:chExt cx="2351313" cy="2351313"/>
            </a:xfrm>
          </p:grpSpPr>
          <p:sp>
            <p:nvSpPr>
              <p:cNvPr id="30" name="하트 29"/>
              <p:cNvSpPr/>
              <p:nvPr/>
            </p:nvSpPr>
            <p:spPr>
              <a:xfrm>
                <a:off x="7801429" y="2230560"/>
                <a:ext cx="2351313" cy="2351313"/>
              </a:xfrm>
              <a:prstGeom prst="hear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십자형 30"/>
              <p:cNvSpPr/>
              <p:nvPr/>
            </p:nvSpPr>
            <p:spPr>
              <a:xfrm>
                <a:off x="8577942" y="3105377"/>
                <a:ext cx="789528" cy="789528"/>
              </a:xfrm>
              <a:prstGeom prst="plus">
                <a:avLst>
                  <a:gd name="adj" fmla="val 345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1104705" y="1295651"/>
            <a:ext cx="4143269" cy="4252659"/>
            <a:chOff x="1104705" y="1295651"/>
            <a:chExt cx="4143269" cy="4252659"/>
          </a:xfrm>
        </p:grpSpPr>
        <p:grpSp>
          <p:nvGrpSpPr>
            <p:cNvPr id="3" name="그룹 2"/>
            <p:cNvGrpSpPr/>
            <p:nvPr/>
          </p:nvGrpSpPr>
          <p:grpSpPr>
            <a:xfrm>
              <a:off x="1104705" y="1295651"/>
              <a:ext cx="4143269" cy="4252659"/>
              <a:chOff x="1133733" y="948402"/>
              <a:chExt cx="4143269" cy="4252659"/>
            </a:xfrm>
          </p:grpSpPr>
          <p:sp>
            <p:nvSpPr>
              <p:cNvPr id="21" name="정오각형 20"/>
              <p:cNvSpPr/>
              <p:nvPr/>
            </p:nvSpPr>
            <p:spPr>
              <a:xfrm rot="7507251">
                <a:off x="1133733" y="1126356"/>
                <a:ext cx="4074705" cy="4074705"/>
              </a:xfrm>
              <a:prstGeom prst="pentagon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오각형 21"/>
              <p:cNvSpPr/>
              <p:nvPr/>
            </p:nvSpPr>
            <p:spPr>
              <a:xfrm rot="1900811">
                <a:off x="1202297" y="948402"/>
                <a:ext cx="4074705" cy="4074705"/>
              </a:xfrm>
              <a:prstGeom prst="pentagon">
                <a:avLst/>
              </a:prstGeom>
              <a:solidFill>
                <a:schemeClr val="tx1">
                  <a:lumMod val="50000"/>
                  <a:lumOff val="50000"/>
                  <a:alpha val="19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순서도: 저장 데이터 1"/>
            <p:cNvSpPr/>
            <p:nvPr/>
          </p:nvSpPr>
          <p:spPr>
            <a:xfrm rot="16200000">
              <a:off x="1843862" y="2564933"/>
              <a:ext cx="2239840" cy="1794039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2635838" y="2360547"/>
              <a:ext cx="655887" cy="914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달 9"/>
            <p:cNvSpPr/>
            <p:nvPr/>
          </p:nvSpPr>
          <p:spPr>
            <a:xfrm rot="16200000">
              <a:off x="2598123" y="2327061"/>
              <a:ext cx="731317" cy="914400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743872" y="2817747"/>
              <a:ext cx="439818" cy="63241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4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28914" y="1901370"/>
            <a:ext cx="4310743" cy="3294744"/>
            <a:chOff x="2017486" y="1973942"/>
            <a:chExt cx="4310743" cy="3294744"/>
          </a:xfrm>
        </p:grpSpPr>
        <p:sp>
          <p:nvSpPr>
            <p:cNvPr id="3" name="타원 2"/>
            <p:cNvSpPr/>
            <p:nvPr/>
          </p:nvSpPr>
          <p:spPr>
            <a:xfrm>
              <a:off x="2496457" y="2191656"/>
              <a:ext cx="3352800" cy="28593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도넛 1"/>
            <p:cNvSpPr/>
            <p:nvPr/>
          </p:nvSpPr>
          <p:spPr>
            <a:xfrm rot="20698416">
              <a:off x="2017486" y="1973942"/>
              <a:ext cx="4310743" cy="3294744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791017" y="1398889"/>
            <a:ext cx="4299706" cy="4299706"/>
            <a:chOff x="6657667" y="1398889"/>
            <a:chExt cx="4547362" cy="4547362"/>
          </a:xfrm>
        </p:grpSpPr>
        <p:sp>
          <p:nvSpPr>
            <p:cNvPr id="31" name="포인트가 8개인 별 30"/>
            <p:cNvSpPr/>
            <p:nvPr/>
          </p:nvSpPr>
          <p:spPr>
            <a:xfrm>
              <a:off x="6657667" y="1398889"/>
              <a:ext cx="4547362" cy="4547362"/>
            </a:xfrm>
            <a:prstGeom prst="star8">
              <a:avLst>
                <a:gd name="adj" fmla="val 394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해 31"/>
            <p:cNvSpPr/>
            <p:nvPr/>
          </p:nvSpPr>
          <p:spPr>
            <a:xfrm rot="1245429">
              <a:off x="6754663" y="1398889"/>
              <a:ext cx="4450366" cy="4450366"/>
            </a:xfrm>
            <a:prstGeom prst="sun">
              <a:avLst>
                <a:gd name="adj" fmla="val 46525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91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76262" y="881062"/>
            <a:ext cx="4543425" cy="4672284"/>
            <a:chOff x="576262" y="881062"/>
            <a:chExt cx="4543425" cy="4672284"/>
          </a:xfrm>
          <a:solidFill>
            <a:schemeClr val="bg1"/>
          </a:solidFill>
        </p:grpSpPr>
        <p:sp>
          <p:nvSpPr>
            <p:cNvPr id="28" name="자유형 27"/>
            <p:cNvSpPr/>
            <p:nvPr/>
          </p:nvSpPr>
          <p:spPr>
            <a:xfrm>
              <a:off x="647700" y="1162051"/>
              <a:ext cx="4400550" cy="4391295"/>
            </a:xfrm>
            <a:custGeom>
              <a:avLst/>
              <a:gdLst>
                <a:gd name="connsiteX0" fmla="*/ 2200275 w 4400550"/>
                <a:gd name="connsiteY0" fmla="*/ 0 h 4391295"/>
                <a:gd name="connsiteX1" fmla="*/ 4400550 w 4400550"/>
                <a:gd name="connsiteY1" fmla="*/ 2200275 h 4391295"/>
                <a:gd name="connsiteX2" fmla="*/ 3828959 w 4400550"/>
                <a:gd name="connsiteY2" fmla="*/ 3679690 h 4391295"/>
                <a:gd name="connsiteX3" fmla="*/ 3705272 w 4400550"/>
                <a:gd name="connsiteY3" fmla="*/ 3804116 h 4391295"/>
                <a:gd name="connsiteX4" fmla="*/ 3521426 w 4400550"/>
                <a:gd name="connsiteY4" fmla="*/ 2989035 h 4391295"/>
                <a:gd name="connsiteX5" fmla="*/ 3265531 w 4400550"/>
                <a:gd name="connsiteY5" fmla="*/ 4123545 h 4391295"/>
                <a:gd name="connsiteX6" fmla="*/ 3201954 w 4400550"/>
                <a:gd name="connsiteY6" fmla="*/ 4159841 h 4391295"/>
                <a:gd name="connsiteX7" fmla="*/ 2425240 w 4400550"/>
                <a:gd name="connsiteY7" fmla="*/ 4389190 h 4391295"/>
                <a:gd name="connsiteX8" fmla="*/ 2383564 w 4400550"/>
                <a:gd name="connsiteY8" fmla="*/ 4391295 h 4391295"/>
                <a:gd name="connsiteX9" fmla="*/ 2200274 w 4400550"/>
                <a:gd name="connsiteY9" fmla="*/ 3578681 h 4391295"/>
                <a:gd name="connsiteX10" fmla="*/ 2017498 w 4400550"/>
                <a:gd name="connsiteY10" fmla="*/ 4389020 h 4391295"/>
                <a:gd name="connsiteX11" fmla="*/ 1920041 w 4400550"/>
                <a:gd name="connsiteY11" fmla="*/ 4382873 h 4391295"/>
                <a:gd name="connsiteX12" fmla="*/ 1151494 w 4400550"/>
                <a:gd name="connsiteY12" fmla="*/ 4134989 h 4391295"/>
                <a:gd name="connsiteX13" fmla="*/ 1001657 w 4400550"/>
                <a:gd name="connsiteY13" fmla="*/ 4043961 h 4391295"/>
                <a:gd name="connsiteX14" fmla="*/ 763712 w 4400550"/>
                <a:gd name="connsiteY14" fmla="*/ 2989035 h 4391295"/>
                <a:gd name="connsiteX15" fmla="*/ 601383 w 4400550"/>
                <a:gd name="connsiteY15" fmla="*/ 3708723 h 4391295"/>
                <a:gd name="connsiteX16" fmla="*/ 502436 w 4400550"/>
                <a:gd name="connsiteY16" fmla="*/ 3599854 h 4391295"/>
                <a:gd name="connsiteX17" fmla="*/ 0 w 4400550"/>
                <a:gd name="connsiteY17" fmla="*/ 2200275 h 4391295"/>
                <a:gd name="connsiteX18" fmla="*/ 2200275 w 4400550"/>
                <a:gd name="connsiteY18" fmla="*/ 0 h 439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00550" h="4391295">
                  <a:moveTo>
                    <a:pt x="2200275" y="0"/>
                  </a:moveTo>
                  <a:cubicBezTo>
                    <a:pt x="3415453" y="0"/>
                    <a:pt x="4400550" y="985097"/>
                    <a:pt x="4400550" y="2200275"/>
                  </a:cubicBezTo>
                  <a:cubicBezTo>
                    <a:pt x="4400550" y="2769890"/>
                    <a:pt x="4184098" y="3288950"/>
                    <a:pt x="3828959" y="3679690"/>
                  </a:cubicBezTo>
                  <a:lnTo>
                    <a:pt x="3705272" y="3804116"/>
                  </a:lnTo>
                  <a:lnTo>
                    <a:pt x="3521426" y="2989035"/>
                  </a:lnTo>
                  <a:lnTo>
                    <a:pt x="3265531" y="4123545"/>
                  </a:lnTo>
                  <a:lnTo>
                    <a:pt x="3201954" y="4159841"/>
                  </a:lnTo>
                  <a:cubicBezTo>
                    <a:pt x="2964760" y="4281331"/>
                    <a:pt x="2702616" y="4361021"/>
                    <a:pt x="2425240" y="4389190"/>
                  </a:cubicBezTo>
                  <a:lnTo>
                    <a:pt x="2383564" y="4391295"/>
                  </a:lnTo>
                  <a:lnTo>
                    <a:pt x="2200274" y="3578681"/>
                  </a:lnTo>
                  <a:lnTo>
                    <a:pt x="2017498" y="4389020"/>
                  </a:lnTo>
                  <a:lnTo>
                    <a:pt x="1920041" y="4382873"/>
                  </a:lnTo>
                  <a:cubicBezTo>
                    <a:pt x="1644739" y="4347877"/>
                    <a:pt x="1385317" y="4262009"/>
                    <a:pt x="1151494" y="4134989"/>
                  </a:cubicBezTo>
                  <a:lnTo>
                    <a:pt x="1001657" y="4043961"/>
                  </a:lnTo>
                  <a:lnTo>
                    <a:pt x="763712" y="2989035"/>
                  </a:lnTo>
                  <a:lnTo>
                    <a:pt x="601383" y="3708723"/>
                  </a:lnTo>
                  <a:lnTo>
                    <a:pt x="502436" y="3599854"/>
                  </a:lnTo>
                  <a:cubicBezTo>
                    <a:pt x="188554" y="3219517"/>
                    <a:pt x="0" y="2731916"/>
                    <a:pt x="0" y="2200275"/>
                  </a:cubicBezTo>
                  <a:cubicBezTo>
                    <a:pt x="0" y="985097"/>
                    <a:pt x="985097" y="0"/>
                    <a:pt x="22002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달 6"/>
            <p:cNvSpPr/>
            <p:nvPr/>
          </p:nvSpPr>
          <p:spPr>
            <a:xfrm rot="16200000">
              <a:off x="1712118" y="-254794"/>
              <a:ext cx="2271713" cy="454342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23"/>
          <p:cNvSpPr/>
          <p:nvPr/>
        </p:nvSpPr>
        <p:spPr>
          <a:xfrm>
            <a:off x="7867650" y="23050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230586" y="206170"/>
            <a:ext cx="5310586" cy="5477216"/>
            <a:chOff x="-230586" y="206170"/>
            <a:chExt cx="5310586" cy="5477216"/>
          </a:xfrm>
        </p:grpSpPr>
        <p:sp>
          <p:nvSpPr>
            <p:cNvPr id="5" name="구름 4"/>
            <p:cNvSpPr/>
            <p:nvPr/>
          </p:nvSpPr>
          <p:spPr>
            <a:xfrm>
              <a:off x="332269" y="691779"/>
              <a:ext cx="4326817" cy="455748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0586" y="206170"/>
              <a:ext cx="5310586" cy="547721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499634" y="2169036"/>
            <a:ext cx="3718424" cy="2852144"/>
            <a:chOff x="6499634" y="2169036"/>
            <a:chExt cx="3718424" cy="2852144"/>
          </a:xfrm>
        </p:grpSpPr>
        <p:sp>
          <p:nvSpPr>
            <p:cNvPr id="16" name="타원 15"/>
            <p:cNvSpPr/>
            <p:nvPr/>
          </p:nvSpPr>
          <p:spPr>
            <a:xfrm rot="11062950">
              <a:off x="6499634" y="2940244"/>
              <a:ext cx="3618379" cy="20809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811259" y="2169036"/>
              <a:ext cx="3406799" cy="2298023"/>
              <a:chOff x="6304125" y="1531485"/>
              <a:chExt cx="2445285" cy="1649442"/>
            </a:xfrm>
          </p:grpSpPr>
          <p:sp>
            <p:nvSpPr>
              <p:cNvPr id="6" name="타원 5"/>
              <p:cNvSpPr/>
              <p:nvPr/>
            </p:nvSpPr>
            <p:spPr>
              <a:xfrm rot="1501342">
                <a:off x="6304125" y="1531485"/>
                <a:ext cx="2418112" cy="14936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325773" y="1902988"/>
                <a:ext cx="2423637" cy="12779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43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-1990592" y="-2281622"/>
            <a:ext cx="15671259" cy="7562183"/>
            <a:chOff x="-1990592" y="-2281622"/>
            <a:chExt cx="15671259" cy="7562183"/>
          </a:xfrm>
        </p:grpSpPr>
        <p:grpSp>
          <p:nvGrpSpPr>
            <p:cNvPr id="13" name="그룹 12"/>
            <p:cNvGrpSpPr/>
            <p:nvPr/>
          </p:nvGrpSpPr>
          <p:grpSpPr>
            <a:xfrm>
              <a:off x="-1990592" y="1203292"/>
              <a:ext cx="923134" cy="2151010"/>
              <a:chOff x="-1990592" y="1203292"/>
              <a:chExt cx="923134" cy="2151010"/>
            </a:xfrm>
          </p:grpSpPr>
          <p:sp>
            <p:nvSpPr>
              <p:cNvPr id="4" name="사다리꼴 3"/>
              <p:cNvSpPr/>
              <p:nvPr/>
            </p:nvSpPr>
            <p:spPr>
              <a:xfrm rot="2198991">
                <a:off x="-1335443" y="1203292"/>
                <a:ext cx="267985" cy="136396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눈물 방울 4"/>
              <p:cNvSpPr/>
              <p:nvPr/>
            </p:nvSpPr>
            <p:spPr>
              <a:xfrm rot="20094268">
                <a:off x="-1990592" y="2122778"/>
                <a:ext cx="766260" cy="1231524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-223975" y="2057260"/>
              <a:ext cx="586777" cy="869768"/>
              <a:chOff x="-223975" y="2057260"/>
              <a:chExt cx="586777" cy="869768"/>
            </a:xfrm>
          </p:grpSpPr>
          <p:sp>
            <p:nvSpPr>
              <p:cNvPr id="9" name="사다리꼴 8"/>
              <p:cNvSpPr/>
              <p:nvPr/>
            </p:nvSpPr>
            <p:spPr>
              <a:xfrm rot="2198991">
                <a:off x="94817" y="2057260"/>
                <a:ext cx="267985" cy="416316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눈물 방울 9"/>
              <p:cNvSpPr/>
              <p:nvPr/>
            </p:nvSpPr>
            <p:spPr>
              <a:xfrm rot="20094268">
                <a:off x="-223975" y="2197833"/>
                <a:ext cx="556154" cy="729195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18722167">
              <a:off x="813759" y="2349575"/>
              <a:ext cx="1231524" cy="1918378"/>
              <a:chOff x="787426" y="1923424"/>
              <a:chExt cx="1231524" cy="1918378"/>
            </a:xfrm>
          </p:grpSpPr>
          <p:sp>
            <p:nvSpPr>
              <p:cNvPr id="11" name="사다리꼴 10"/>
              <p:cNvSpPr/>
              <p:nvPr/>
            </p:nvSpPr>
            <p:spPr>
              <a:xfrm rot="2198991">
                <a:off x="1675207" y="1923424"/>
                <a:ext cx="267985" cy="136396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눈물 방울 11"/>
              <p:cNvSpPr/>
              <p:nvPr/>
            </p:nvSpPr>
            <p:spPr>
              <a:xfrm rot="7261398" flipH="1">
                <a:off x="1020058" y="2842910"/>
                <a:ext cx="766260" cy="1231524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16200000">
              <a:off x="12105716" y="1399870"/>
              <a:ext cx="1231524" cy="1918378"/>
              <a:chOff x="787426" y="1923424"/>
              <a:chExt cx="1231524" cy="1918378"/>
            </a:xfrm>
          </p:grpSpPr>
          <p:sp>
            <p:nvSpPr>
              <p:cNvPr id="15" name="사다리꼴 14"/>
              <p:cNvSpPr/>
              <p:nvPr/>
            </p:nvSpPr>
            <p:spPr>
              <a:xfrm rot="2198991">
                <a:off x="1675207" y="1923424"/>
                <a:ext cx="267985" cy="136396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눈물 방울 15"/>
              <p:cNvSpPr/>
              <p:nvPr/>
            </p:nvSpPr>
            <p:spPr>
              <a:xfrm rot="7261398" flipH="1">
                <a:off x="1020058" y="2842910"/>
                <a:ext cx="766260" cy="1231524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1878110" flipH="1">
              <a:off x="2938677" y="2558972"/>
              <a:ext cx="1231524" cy="2721589"/>
              <a:chOff x="787426" y="1923424"/>
              <a:chExt cx="1231524" cy="1918378"/>
            </a:xfrm>
          </p:grpSpPr>
          <p:sp>
            <p:nvSpPr>
              <p:cNvPr id="18" name="사다리꼴 17"/>
              <p:cNvSpPr/>
              <p:nvPr/>
            </p:nvSpPr>
            <p:spPr>
              <a:xfrm rot="2198991">
                <a:off x="1675207" y="1923424"/>
                <a:ext cx="267985" cy="136396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눈물 방울 18"/>
              <p:cNvSpPr/>
              <p:nvPr/>
            </p:nvSpPr>
            <p:spPr>
              <a:xfrm rot="7261398" flipH="1">
                <a:off x="1020058" y="2842910"/>
                <a:ext cx="766260" cy="1231524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338436" y="3010552"/>
              <a:ext cx="586777" cy="869768"/>
              <a:chOff x="-223975" y="2057260"/>
              <a:chExt cx="586777" cy="869768"/>
            </a:xfrm>
          </p:grpSpPr>
          <p:sp>
            <p:nvSpPr>
              <p:cNvPr id="24" name="사다리꼴 23"/>
              <p:cNvSpPr/>
              <p:nvPr/>
            </p:nvSpPr>
            <p:spPr>
              <a:xfrm rot="2198991">
                <a:off x="94817" y="2057260"/>
                <a:ext cx="267985" cy="416316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눈물 방울 24"/>
              <p:cNvSpPr/>
              <p:nvPr/>
            </p:nvSpPr>
            <p:spPr>
              <a:xfrm rot="20094268">
                <a:off x="-223975" y="2197833"/>
                <a:ext cx="556154" cy="729195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843516" flipH="1">
              <a:off x="11240649" y="2011999"/>
              <a:ext cx="1231524" cy="2721589"/>
              <a:chOff x="787426" y="1923424"/>
              <a:chExt cx="1231524" cy="1918378"/>
            </a:xfrm>
          </p:grpSpPr>
          <p:sp>
            <p:nvSpPr>
              <p:cNvPr id="27" name="사다리꼴 26"/>
              <p:cNvSpPr/>
              <p:nvPr/>
            </p:nvSpPr>
            <p:spPr>
              <a:xfrm rot="2198991">
                <a:off x="1675207" y="1923424"/>
                <a:ext cx="267985" cy="136396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눈물 방울 28"/>
              <p:cNvSpPr/>
              <p:nvPr/>
            </p:nvSpPr>
            <p:spPr>
              <a:xfrm rot="7261398" flipH="1">
                <a:off x="1020058" y="2842910"/>
                <a:ext cx="766260" cy="1231524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 rot="18722167">
              <a:off x="8870651" y="2147537"/>
              <a:ext cx="1231524" cy="1918378"/>
              <a:chOff x="787426" y="1923424"/>
              <a:chExt cx="1231524" cy="1918378"/>
            </a:xfrm>
          </p:grpSpPr>
          <p:sp>
            <p:nvSpPr>
              <p:cNvPr id="31" name="사다리꼴 30"/>
              <p:cNvSpPr/>
              <p:nvPr/>
            </p:nvSpPr>
            <p:spPr>
              <a:xfrm rot="2198991">
                <a:off x="1675207" y="1923424"/>
                <a:ext cx="267985" cy="136396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눈물 방울 31"/>
              <p:cNvSpPr/>
              <p:nvPr/>
            </p:nvSpPr>
            <p:spPr>
              <a:xfrm rot="7261398" flipH="1">
                <a:off x="1020058" y="2842910"/>
                <a:ext cx="766260" cy="1231524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8722167">
              <a:off x="5473538" y="3004655"/>
              <a:ext cx="1231524" cy="1918378"/>
              <a:chOff x="787426" y="1923424"/>
              <a:chExt cx="1231524" cy="1918378"/>
            </a:xfrm>
          </p:grpSpPr>
          <p:sp>
            <p:nvSpPr>
              <p:cNvPr id="34" name="사다리꼴 33"/>
              <p:cNvSpPr/>
              <p:nvPr/>
            </p:nvSpPr>
            <p:spPr>
              <a:xfrm rot="2198991">
                <a:off x="1675207" y="1923424"/>
                <a:ext cx="267985" cy="136396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눈물 방울 34"/>
              <p:cNvSpPr/>
              <p:nvPr/>
            </p:nvSpPr>
            <p:spPr>
              <a:xfrm rot="7261398" flipH="1">
                <a:off x="1020058" y="2842910"/>
                <a:ext cx="766260" cy="1231524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20211018">
              <a:off x="7457039" y="2416948"/>
              <a:ext cx="923134" cy="2151010"/>
              <a:chOff x="-1990592" y="1203292"/>
              <a:chExt cx="923134" cy="2151010"/>
            </a:xfrm>
          </p:grpSpPr>
          <p:sp>
            <p:nvSpPr>
              <p:cNvPr id="37" name="사다리꼴 36"/>
              <p:cNvSpPr/>
              <p:nvPr/>
            </p:nvSpPr>
            <p:spPr>
              <a:xfrm rot="2198991">
                <a:off x="-1335443" y="1203292"/>
                <a:ext cx="267985" cy="136396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눈물 방울 37"/>
              <p:cNvSpPr/>
              <p:nvPr/>
            </p:nvSpPr>
            <p:spPr>
              <a:xfrm rot="20094268">
                <a:off x="-1990592" y="2122778"/>
                <a:ext cx="766260" cy="1231524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-1256663" y="-2281622"/>
              <a:ext cx="14554200" cy="5391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눈물 방울 42"/>
            <p:cNvSpPr/>
            <p:nvPr/>
          </p:nvSpPr>
          <p:spPr>
            <a:xfrm rot="4383565" flipH="1">
              <a:off x="6958263" y="874583"/>
              <a:ext cx="766260" cy="1231524"/>
            </a:xfrm>
            <a:prstGeom prst="teardrop">
              <a:avLst>
                <a:gd name="adj" fmla="val 39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 rot="21410575" flipV="1">
              <a:off x="-115735" y="640509"/>
              <a:ext cx="231470" cy="643280"/>
            </a:xfrm>
            <a:prstGeom prst="trapezoid">
              <a:avLst>
                <a:gd name="adj" fmla="val 185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4383565" flipH="1">
              <a:off x="-154322" y="-168087"/>
              <a:ext cx="766260" cy="1231524"/>
            </a:xfrm>
            <a:prstGeom prst="teardrop">
              <a:avLst>
                <a:gd name="adj" fmla="val 39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 rot="20204552" flipV="1">
              <a:off x="1741638" y="1042085"/>
              <a:ext cx="231470" cy="643280"/>
            </a:xfrm>
            <a:prstGeom prst="trapezoid">
              <a:avLst>
                <a:gd name="adj" fmla="val 185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4383565">
              <a:off x="1535947" y="176295"/>
              <a:ext cx="507035" cy="1470878"/>
            </a:xfrm>
            <a:prstGeom prst="teardrop">
              <a:avLst>
                <a:gd name="adj" fmla="val 39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 rot="926208" flipV="1">
              <a:off x="3902669" y="2178291"/>
              <a:ext cx="274232" cy="359326"/>
            </a:xfrm>
            <a:prstGeom prst="trapezoid">
              <a:avLst>
                <a:gd name="adj" fmla="val 185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18324865">
              <a:off x="3917782" y="1442712"/>
              <a:ext cx="361063" cy="1231524"/>
            </a:xfrm>
            <a:prstGeom prst="teardrop">
              <a:avLst>
                <a:gd name="adj" fmla="val 39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 rot="2360758">
              <a:off x="10822653" y="398159"/>
              <a:ext cx="1470878" cy="1027149"/>
              <a:chOff x="1206426" y="810616"/>
              <a:chExt cx="1470878" cy="1027149"/>
            </a:xfrm>
          </p:grpSpPr>
          <p:sp>
            <p:nvSpPr>
              <p:cNvPr id="47" name="사다리꼴 46"/>
              <p:cNvSpPr/>
              <p:nvPr/>
            </p:nvSpPr>
            <p:spPr>
              <a:xfrm rot="20204552" flipV="1">
                <a:off x="1894038" y="1194485"/>
                <a:ext cx="231470" cy="643280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눈물 방울 47"/>
              <p:cNvSpPr/>
              <p:nvPr/>
            </p:nvSpPr>
            <p:spPr>
              <a:xfrm rot="4383565">
                <a:off x="1688347" y="328695"/>
                <a:ext cx="507035" cy="1470878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2360758">
              <a:off x="9085782" y="1376019"/>
              <a:ext cx="1470878" cy="615879"/>
              <a:chOff x="1206426" y="810616"/>
              <a:chExt cx="1470878" cy="615879"/>
            </a:xfrm>
          </p:grpSpPr>
          <p:sp>
            <p:nvSpPr>
              <p:cNvPr id="52" name="사다리꼴 51"/>
              <p:cNvSpPr/>
              <p:nvPr/>
            </p:nvSpPr>
            <p:spPr>
              <a:xfrm rot="20204552" flipV="1">
                <a:off x="1809401" y="1211902"/>
                <a:ext cx="231470" cy="214593"/>
              </a:xfrm>
              <a:prstGeom prst="trapezoid">
                <a:avLst>
                  <a:gd name="adj" fmla="val 185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4383565">
                <a:off x="1688347" y="328695"/>
                <a:ext cx="507035" cy="1470878"/>
              </a:xfrm>
              <a:prstGeom prst="teardrop">
                <a:avLst>
                  <a:gd name="adj" fmla="val 3908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사다리꼴 54"/>
            <p:cNvSpPr/>
            <p:nvPr/>
          </p:nvSpPr>
          <p:spPr>
            <a:xfrm rot="21191187" flipV="1">
              <a:off x="5178445" y="1141474"/>
              <a:ext cx="274232" cy="359326"/>
            </a:xfrm>
            <a:prstGeom prst="trapezoid">
              <a:avLst>
                <a:gd name="adj" fmla="val 185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/>
            <p:cNvSpPr/>
            <p:nvPr/>
          </p:nvSpPr>
          <p:spPr>
            <a:xfrm rot="4383565" flipH="1">
              <a:off x="4854143" y="406759"/>
              <a:ext cx="766260" cy="1231524"/>
            </a:xfrm>
            <a:prstGeom prst="teardrop">
              <a:avLst>
                <a:gd name="adj" fmla="val 39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179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122</Words>
  <Application>Microsoft Office PowerPoint</Application>
  <PresentationFormat>와이드스크린</PresentationFormat>
  <Paragraphs>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Adobe 고딕 Std B</vt:lpstr>
      <vt:lpstr>맑은 고딕</vt:lpstr>
      <vt:lpstr>Algerian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74</cp:revision>
  <dcterms:created xsi:type="dcterms:W3CDTF">2022-04-05T00:38:25Z</dcterms:created>
  <dcterms:modified xsi:type="dcterms:W3CDTF">2022-04-07T05:37:11Z</dcterms:modified>
</cp:coreProperties>
</file>