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8C45D-CDF1-B94C-AD3A-C33193275829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4D100-52A7-174F-B043-2B9E10B0B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6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7/6/20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441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8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4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8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7/6/20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8584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14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68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1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7/6/20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8996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7/6/20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7/6/20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01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microsoft.com/office/2007/relationships/hdphoto" Target="../media/hdphoto3.wdp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microsoft.com/office/2007/relationships/hdphoto" Target="../media/hdphoto4.wdp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6" Type="http://schemas.microsoft.com/office/2007/relationships/hdphoto" Target="../media/hdphoto5.wdp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3336E-D111-6147-B34C-DAC6D7627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/>
          </a:bodyPr>
          <a:lstStyle/>
          <a:p>
            <a:r>
              <a:rPr lang="en-US" sz="8000" dirty="0"/>
              <a:t>Sign up for online check-in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74ECB-DD1B-F247-9F89-A546BB432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1183" y="5593213"/>
            <a:ext cx="10009632" cy="742279"/>
          </a:xfrm>
        </p:spPr>
        <p:txBody>
          <a:bodyPr anchor="ctr">
            <a:noAutofit/>
          </a:bodyPr>
          <a:lstStyle/>
          <a:p>
            <a:r>
              <a:rPr lang="en-US" sz="2900" dirty="0">
                <a:solidFill>
                  <a:srgbClr val="2A1A00"/>
                </a:solidFill>
              </a:rPr>
              <a:t>To enroll go to </a:t>
            </a:r>
            <a:r>
              <a:rPr lang="en-US" sz="2900" dirty="0" err="1">
                <a:solidFill>
                  <a:srgbClr val="2A1A00"/>
                </a:solidFill>
              </a:rPr>
              <a:t>checkin.mysnmc.ca</a:t>
            </a:r>
            <a:endParaRPr lang="en-US" sz="2900" dirty="0">
              <a:solidFill>
                <a:srgbClr val="2A1A00"/>
              </a:solidFill>
            </a:endParaRPr>
          </a:p>
        </p:txBody>
      </p:sp>
      <p:pic>
        <p:nvPicPr>
          <p:cNvPr id="13" name="Picture 12" descr="A picture containing umbrella, shirt&#10;&#10;Description automatically generated">
            <a:extLst>
              <a:ext uri="{FF2B5EF4-FFF2-40B4-BE49-F238E27FC236}">
                <a16:creationId xmlns:a16="http://schemas.microsoft.com/office/drawing/2014/main" id="{7246F858-A662-2D4D-83A7-ADABE314F7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0043" y="6357335"/>
            <a:ext cx="376329" cy="47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86786"/>
      </p:ext>
    </p:extLst>
  </p:cSld>
  <p:clrMapOvr>
    <a:masterClrMapping/>
  </p:clrMapOvr>
  <p:transition spd="slow" advTm="2419">
    <p:randomBar dir="vert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1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build="p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1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build="p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3336E-D111-6147-B34C-DAC6D7627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6" y="1153287"/>
            <a:ext cx="3570566" cy="45514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900" spc="200" dirty="0"/>
              <a:t>3 ways to sign up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BD64C52-2A46-E44B-80D8-AD54FE13A07A}"/>
              </a:ext>
            </a:extLst>
          </p:cNvPr>
          <p:cNvSpPr txBox="1">
            <a:spLocks/>
          </p:cNvSpPr>
          <p:nvPr/>
        </p:nvSpPr>
        <p:spPr>
          <a:xfrm>
            <a:off x="4976031" y="1153287"/>
            <a:ext cx="6453969" cy="4551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lnSpc>
                <a:spcPct val="110000"/>
              </a:lnSpc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 algn="l">
              <a:lnSpc>
                <a:spcPct val="11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–your mobile device</a:t>
            </a:r>
          </a:p>
          <a:p>
            <a:pPr indent="-228600" algn="l">
              <a:lnSpc>
                <a:spcPct val="110000"/>
              </a:lnSpc>
            </a:pPr>
            <a:r>
              <a:rPr lang="en-US" sz="2200" b="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</a:p>
          <a:p>
            <a:pPr indent="-228600" algn="l">
              <a:lnSpc>
                <a:spcPct val="11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–your computer + print</a:t>
            </a:r>
          </a:p>
          <a:p>
            <a:pPr indent="-228600" algn="l">
              <a:lnSpc>
                <a:spcPct val="110000"/>
              </a:lnSpc>
            </a:pPr>
            <a:r>
              <a:rPr lang="en-US" sz="2200" b="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endParaRPr lang="en-US" sz="2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 algn="l">
              <a:lnSpc>
                <a:spcPct val="11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 – Come to SNMC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00BC85A-C7AC-3042-A517-6250A49AB5B1}"/>
              </a:ext>
            </a:extLst>
          </p:cNvPr>
          <p:cNvSpPr txBox="1">
            <a:spLocks/>
          </p:cNvSpPr>
          <p:nvPr/>
        </p:nvSpPr>
        <p:spPr>
          <a:xfrm>
            <a:off x="940174" y="6214533"/>
            <a:ext cx="10311643" cy="643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>
                <a:solidFill>
                  <a:srgbClr val="2A1A00"/>
                </a:solidFill>
              </a:rPr>
              <a:t>checkin.mysnmc.ca</a:t>
            </a:r>
            <a:endParaRPr lang="en-US" sz="2800" dirty="0">
              <a:solidFill>
                <a:srgbClr val="2A1A00"/>
              </a:solidFill>
            </a:endParaRPr>
          </a:p>
        </p:txBody>
      </p:sp>
      <p:pic>
        <p:nvPicPr>
          <p:cNvPr id="27" name="Picture 26" descr="A picture containing umbrella, shirt&#10;&#10;Description automatically generated">
            <a:extLst>
              <a:ext uri="{FF2B5EF4-FFF2-40B4-BE49-F238E27FC236}">
                <a16:creationId xmlns:a16="http://schemas.microsoft.com/office/drawing/2014/main" id="{3FF07102-0412-FC48-943D-7E844901145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0043" y="6357335"/>
            <a:ext cx="376329" cy="4716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2605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412">
        <p159:morph option="byObject"/>
      </p:transition>
    </mc:Choice>
    <mc:Fallback xmlns="">
      <p:transition spd="slow" advTm="54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9A7A19-D047-294E-8F77-7767F777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4" y="1231506"/>
            <a:ext cx="6145284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700" dirty="0"/>
              <a:t> Option 1: sign up on your mobile device</a:t>
            </a: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endParaRPr lang="en-US" sz="1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BFBE4-F1BA-BC45-B14E-194EA3C9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300843"/>
            <a:ext cx="3165158" cy="42563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 ways to sign up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1 – mobile device</a:t>
            </a:r>
          </a:p>
          <a:p>
            <a:r>
              <a:rPr lang="en-US" b="0" i="1" dirty="0">
                <a:solidFill>
                  <a:schemeClr val="tx2"/>
                </a:solidFill>
              </a:rPr>
              <a:t>or</a:t>
            </a:r>
          </a:p>
          <a:p>
            <a:r>
              <a:rPr lang="en-US" dirty="0">
                <a:solidFill>
                  <a:schemeClr val="tx2"/>
                </a:solidFill>
              </a:rPr>
              <a:t>2 – Computer + print</a:t>
            </a:r>
          </a:p>
          <a:p>
            <a:r>
              <a:rPr lang="en-US" b="0" i="1" dirty="0">
                <a:solidFill>
                  <a:schemeClr val="tx2"/>
                </a:solidFill>
              </a:rPr>
              <a:t>or</a:t>
            </a:r>
            <a:endParaRPr lang="en-US" b="0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3 – Come to SNMC</a:t>
            </a:r>
          </a:p>
        </p:txBody>
      </p: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5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68ABEC2F-CA55-6947-B387-1D544E226FCC}"/>
              </a:ext>
            </a:extLst>
          </p:cNvPr>
          <p:cNvSpPr txBox="1">
            <a:spLocks/>
          </p:cNvSpPr>
          <p:nvPr/>
        </p:nvSpPr>
        <p:spPr>
          <a:xfrm>
            <a:off x="926931" y="3429000"/>
            <a:ext cx="6296877" cy="2197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go to </a:t>
            </a:r>
            <a:r>
              <a:rPr lang="en-US" sz="1500" b="1" spc="3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checkin.mysnmc.ca</a:t>
            </a:r>
            <a:br>
              <a:rPr lang="en-US" sz="1500" b="1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en-US" sz="1500" b="1" spc="3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add app to home screen</a:t>
            </a:r>
            <a:b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en-US" sz="1500" spc="3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register</a:t>
            </a:r>
            <a:b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en-US" sz="1500" spc="3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enter verification 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BEE4E5-122E-8146-A215-C64638F6AF77}"/>
              </a:ext>
            </a:extLst>
          </p:cNvPr>
          <p:cNvSpPr/>
          <p:nvPr/>
        </p:nvSpPr>
        <p:spPr>
          <a:xfrm>
            <a:off x="435057" y="3707297"/>
            <a:ext cx="405004" cy="397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A720630-9AE9-844F-9246-7D576895DC75}"/>
              </a:ext>
            </a:extLst>
          </p:cNvPr>
          <p:cNvSpPr/>
          <p:nvPr/>
        </p:nvSpPr>
        <p:spPr>
          <a:xfrm>
            <a:off x="443829" y="4120244"/>
            <a:ext cx="405004" cy="397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BF84FE-93DF-7F42-8D7D-DE66C52C0299}"/>
              </a:ext>
            </a:extLst>
          </p:cNvPr>
          <p:cNvSpPr/>
          <p:nvPr/>
        </p:nvSpPr>
        <p:spPr>
          <a:xfrm>
            <a:off x="445206" y="4543577"/>
            <a:ext cx="405004" cy="397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0456977-539A-8345-8DC5-91DA71AC92CB}"/>
              </a:ext>
            </a:extLst>
          </p:cNvPr>
          <p:cNvSpPr/>
          <p:nvPr/>
        </p:nvSpPr>
        <p:spPr>
          <a:xfrm>
            <a:off x="452390" y="4952476"/>
            <a:ext cx="405004" cy="397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BE26DD1C-1FE8-C543-B294-4FE4BE6A891D}"/>
              </a:ext>
            </a:extLst>
          </p:cNvPr>
          <p:cNvSpPr/>
          <p:nvPr/>
        </p:nvSpPr>
        <p:spPr>
          <a:xfrm>
            <a:off x="7765996" y="1417939"/>
            <a:ext cx="3165158" cy="805070"/>
          </a:xfrm>
          <a:prstGeom prst="frame">
            <a:avLst>
              <a:gd name="adj1" fmla="val 6327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1" name="Graphic 40" descr="Smart Phone">
            <a:extLst>
              <a:ext uri="{FF2B5EF4-FFF2-40B4-BE49-F238E27FC236}">
                <a16:creationId xmlns:a16="http://schemas.microsoft.com/office/drawing/2014/main" id="{64A206A6-0137-304E-AE84-CB0620C2D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84" y="1733710"/>
            <a:ext cx="1494354" cy="1494354"/>
          </a:xfrm>
          <a:prstGeom prst="rect">
            <a:avLst/>
          </a:prstGeom>
        </p:spPr>
      </p:pic>
      <p:pic>
        <p:nvPicPr>
          <p:cNvPr id="43" name="Picture 42" descr="A picture containing umbrella, shirt&#10;&#10;Description automatically generated">
            <a:extLst>
              <a:ext uri="{FF2B5EF4-FFF2-40B4-BE49-F238E27FC236}">
                <a16:creationId xmlns:a16="http://schemas.microsoft.com/office/drawing/2014/main" id="{704F5D97-903D-9540-9FFC-412B6D7CBAA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25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0043" y="6357335"/>
            <a:ext cx="376329" cy="471665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ADB30C86-A3E0-7B4F-A874-D0599810D610}"/>
              </a:ext>
            </a:extLst>
          </p:cNvPr>
          <p:cNvSpPr txBox="1">
            <a:spLocks/>
          </p:cNvSpPr>
          <p:nvPr/>
        </p:nvSpPr>
        <p:spPr>
          <a:xfrm>
            <a:off x="940174" y="6214533"/>
            <a:ext cx="10311643" cy="643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>
                <a:solidFill>
                  <a:srgbClr val="2A1A00"/>
                </a:solidFill>
              </a:rPr>
              <a:t>checkin.mysnmc.ca</a:t>
            </a:r>
            <a:endParaRPr lang="en-US" sz="2800" dirty="0">
              <a:solidFill>
                <a:srgbClr val="2A1A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2450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Tm="7112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2.22222E-6 L -0.00117 0.15208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87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9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33" grpId="0" uiExpand="1" build="p"/>
          <p:bldP spid="6" grpId="0" animBg="1"/>
          <p:bldP spid="34" grpId="0" animBg="1"/>
          <p:bldP spid="35" grpId="0" animBg="1"/>
          <p:bldP spid="36" grpId="0" animBg="1"/>
          <p:bldP spid="1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2.22222E-6 L -0.00117 0.15208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87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9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33" grpId="0" uiExpand="1" build="p"/>
          <p:bldP spid="6" grpId="0" animBg="1"/>
          <p:bldP spid="34" grpId="0" animBg="1"/>
          <p:bldP spid="35" grpId="0" animBg="1"/>
          <p:bldP spid="36" grpId="0" animBg="1"/>
          <p:bldP spid="19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9A7A19-D047-294E-8F77-7767F777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4" y="1231506"/>
            <a:ext cx="6145284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700" dirty="0"/>
              <a:t> Option 2: sign up on your computer</a:t>
            </a: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endParaRPr lang="en-US" sz="1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BFBE4-F1BA-BC45-B14E-194EA3C9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300843"/>
            <a:ext cx="3165158" cy="42563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 ways to sign up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1 – mobile device</a:t>
            </a:r>
          </a:p>
          <a:p>
            <a:r>
              <a:rPr lang="en-US" b="0" i="1" dirty="0">
                <a:solidFill>
                  <a:schemeClr val="tx2"/>
                </a:solidFill>
              </a:rPr>
              <a:t>or</a:t>
            </a:r>
          </a:p>
          <a:p>
            <a:r>
              <a:rPr lang="en-US" dirty="0">
                <a:solidFill>
                  <a:schemeClr val="tx2"/>
                </a:solidFill>
              </a:rPr>
              <a:t>2 – Computer + print</a:t>
            </a:r>
          </a:p>
          <a:p>
            <a:r>
              <a:rPr lang="en-US" b="0" i="1" dirty="0">
                <a:solidFill>
                  <a:schemeClr val="tx2"/>
                </a:solidFill>
              </a:rPr>
              <a:t>or</a:t>
            </a:r>
            <a:endParaRPr lang="en-US" b="0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3 – Come to SNMC</a:t>
            </a:r>
          </a:p>
        </p:txBody>
      </p: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5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42C46ABC-3942-5A43-8FBC-9A9A1525F1B1}"/>
              </a:ext>
            </a:extLst>
          </p:cNvPr>
          <p:cNvSpPr/>
          <p:nvPr/>
        </p:nvSpPr>
        <p:spPr>
          <a:xfrm>
            <a:off x="7748007" y="2474843"/>
            <a:ext cx="3165158" cy="805070"/>
          </a:xfrm>
          <a:prstGeom prst="frame">
            <a:avLst>
              <a:gd name="adj1" fmla="val 6327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989681BD-AF0E-BB41-AC8E-6F1E171AA606}"/>
              </a:ext>
            </a:extLst>
          </p:cNvPr>
          <p:cNvSpPr txBox="1">
            <a:spLocks/>
          </p:cNvSpPr>
          <p:nvPr/>
        </p:nvSpPr>
        <p:spPr>
          <a:xfrm>
            <a:off x="926931" y="3429000"/>
            <a:ext cx="6296877" cy="2197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go to </a:t>
            </a:r>
            <a:r>
              <a:rPr lang="en-US" sz="1500" b="1" spc="3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checkin.mysnmc.ca</a:t>
            </a:r>
            <a:br>
              <a:rPr lang="en-US" sz="1500" b="1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en-US" sz="1500" b="1" spc="3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register</a:t>
            </a:r>
            <a:b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en-US" sz="1500" spc="3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Enter verification code</a:t>
            </a:r>
            <a:b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en-US" sz="1500" spc="3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Print Your QR Code &amp; bring it with you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61F842-BC17-3246-8C99-31E81DDA4357}"/>
              </a:ext>
            </a:extLst>
          </p:cNvPr>
          <p:cNvSpPr/>
          <p:nvPr/>
        </p:nvSpPr>
        <p:spPr>
          <a:xfrm>
            <a:off x="435057" y="3707297"/>
            <a:ext cx="405004" cy="397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DB514F-61CB-C244-BA84-699A260A5A70}"/>
              </a:ext>
            </a:extLst>
          </p:cNvPr>
          <p:cNvSpPr/>
          <p:nvPr/>
        </p:nvSpPr>
        <p:spPr>
          <a:xfrm>
            <a:off x="443829" y="4120244"/>
            <a:ext cx="405004" cy="397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D163A7D-0706-164E-8C90-2E1C3492EDA9}"/>
              </a:ext>
            </a:extLst>
          </p:cNvPr>
          <p:cNvSpPr/>
          <p:nvPr/>
        </p:nvSpPr>
        <p:spPr>
          <a:xfrm>
            <a:off x="445206" y="4543577"/>
            <a:ext cx="405004" cy="397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7396368-E6B2-C144-A504-27DF68520B3E}"/>
              </a:ext>
            </a:extLst>
          </p:cNvPr>
          <p:cNvSpPr/>
          <p:nvPr/>
        </p:nvSpPr>
        <p:spPr>
          <a:xfrm>
            <a:off x="452390" y="4952476"/>
            <a:ext cx="405004" cy="397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8A5A54A3-8DCE-0C48-BDC2-F13465289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358" y="1900785"/>
            <a:ext cx="1354966" cy="1354966"/>
          </a:xfrm>
          <a:prstGeom prst="rect">
            <a:avLst/>
          </a:prstGeom>
        </p:spPr>
      </p:pic>
      <p:pic>
        <p:nvPicPr>
          <p:cNvPr id="35" name="Picture 34" descr="A picture containing umbrella, shirt&#10;&#10;Description automatically generated">
            <a:extLst>
              <a:ext uri="{FF2B5EF4-FFF2-40B4-BE49-F238E27FC236}">
                <a16:creationId xmlns:a16="http://schemas.microsoft.com/office/drawing/2014/main" id="{8C842867-E1AF-604A-A229-AB7B803D36D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25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0043" y="6357335"/>
            <a:ext cx="376329" cy="471665"/>
          </a:xfrm>
          <a:prstGeom prst="rect">
            <a:avLst/>
          </a:prstGeom>
        </p:spPr>
      </p:pic>
      <p:sp>
        <p:nvSpPr>
          <p:cNvPr id="24" name="Subtitle 2">
            <a:extLst>
              <a:ext uri="{FF2B5EF4-FFF2-40B4-BE49-F238E27FC236}">
                <a16:creationId xmlns:a16="http://schemas.microsoft.com/office/drawing/2014/main" id="{ED5DBC15-9F22-234B-B28C-D42D864A35A1}"/>
              </a:ext>
            </a:extLst>
          </p:cNvPr>
          <p:cNvSpPr txBox="1">
            <a:spLocks/>
          </p:cNvSpPr>
          <p:nvPr/>
        </p:nvSpPr>
        <p:spPr>
          <a:xfrm>
            <a:off x="940174" y="6214533"/>
            <a:ext cx="10311643" cy="643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>
                <a:solidFill>
                  <a:srgbClr val="2A1A00"/>
                </a:solidFill>
              </a:rPr>
              <a:t>checkin.mysnmc.ca</a:t>
            </a:r>
            <a:endParaRPr lang="en-US" sz="2800" dirty="0">
              <a:solidFill>
                <a:srgbClr val="2A1A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7272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Tm="7882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-4.44444E-6 L -0.00156 0.15649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8" y="782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9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8" grpId="0" animBg="1"/>
          <p:bldP spid="19" grpId="0" uiExpand="1" build="p"/>
          <p:bldP spid="20" grpId="0" animBg="1"/>
          <p:bldP spid="21" grpId="0" animBg="1"/>
          <p:bldP spid="22" grpId="0" animBg="1"/>
          <p:bldP spid="2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-4.44444E-6 L -0.00156 0.15649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8" y="782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9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8" grpId="0" animBg="1"/>
          <p:bldP spid="19" grpId="0" uiExpand="1" build="p"/>
          <p:bldP spid="20" grpId="0" animBg="1"/>
          <p:bldP spid="21" grpId="0" animBg="1"/>
          <p:bldP spid="22" grpId="0" animBg="1"/>
          <p:bldP spid="23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9A7A19-D047-294E-8F77-7767F777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4" y="1231506"/>
            <a:ext cx="6145284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700" dirty="0"/>
              <a:t> Option 3: come to </a:t>
            </a:r>
            <a:r>
              <a:rPr lang="en-US" sz="3700" dirty="0" err="1"/>
              <a:t>snmc</a:t>
            </a: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endParaRPr lang="en-US" sz="1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BFBE4-F1BA-BC45-B14E-194EA3C9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300843"/>
            <a:ext cx="3165158" cy="42563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 ways </a:t>
            </a:r>
            <a:r>
              <a:rPr lang="en-US">
                <a:solidFill>
                  <a:schemeClr val="tx2"/>
                </a:solidFill>
              </a:rPr>
              <a:t>to sign up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1 – mobile device</a:t>
            </a:r>
          </a:p>
          <a:p>
            <a:r>
              <a:rPr lang="en-US" b="0" i="1" dirty="0">
                <a:solidFill>
                  <a:schemeClr val="tx2"/>
                </a:solidFill>
              </a:rPr>
              <a:t>or</a:t>
            </a:r>
          </a:p>
          <a:p>
            <a:r>
              <a:rPr lang="en-US" dirty="0">
                <a:solidFill>
                  <a:schemeClr val="tx2"/>
                </a:solidFill>
              </a:rPr>
              <a:t>2 – Computer + print</a:t>
            </a:r>
          </a:p>
          <a:p>
            <a:r>
              <a:rPr lang="en-US" b="0" i="1" dirty="0">
                <a:solidFill>
                  <a:schemeClr val="tx2"/>
                </a:solidFill>
              </a:rPr>
              <a:t>or</a:t>
            </a:r>
            <a:endParaRPr lang="en-US" b="0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3 – Come to SNMC</a:t>
            </a:r>
          </a:p>
        </p:txBody>
      </p: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5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68ABEC2F-CA55-6947-B387-1D544E226FCC}"/>
              </a:ext>
            </a:extLst>
          </p:cNvPr>
          <p:cNvSpPr txBox="1">
            <a:spLocks/>
          </p:cNvSpPr>
          <p:nvPr/>
        </p:nvSpPr>
        <p:spPr>
          <a:xfrm>
            <a:off x="1317174" y="3429000"/>
            <a:ext cx="5906634" cy="2197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SNMC registration desk is open</a:t>
            </a:r>
          </a:p>
          <a:p>
            <a:r>
              <a:rPr lang="en-US" sz="8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endParaRPr lang="en-US" sz="1800" spc="3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en-US" sz="800" spc="3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Sat July 4</a:t>
            </a:r>
            <a:r>
              <a:rPr lang="en-US" sz="1800" spc="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</a:t>
            </a:r>
            <a:r>
              <a:rPr lang="en-US" sz="18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Between </a:t>
            </a:r>
            <a:r>
              <a:rPr lang="en-US" sz="1800" spc="3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zuhr</a:t>
            </a:r>
            <a:r>
              <a:rPr lang="en-US" sz="18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&amp; </a:t>
            </a:r>
            <a:r>
              <a:rPr lang="en-US" sz="1800" spc="3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asr</a:t>
            </a:r>
            <a:endParaRPr lang="en-US" sz="1800" spc="3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8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Sun July 5</a:t>
            </a:r>
            <a:r>
              <a:rPr lang="en-US" sz="1800" spc="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</a:t>
            </a:r>
            <a:r>
              <a:rPr lang="en-US" sz="18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Between </a:t>
            </a:r>
            <a:r>
              <a:rPr lang="en-US" sz="1800" spc="3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Zuhr</a:t>
            </a:r>
            <a:r>
              <a:rPr lang="en-US" sz="18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&amp; </a:t>
            </a:r>
            <a:r>
              <a:rPr lang="en-US" sz="1800" spc="3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Asr</a:t>
            </a:r>
            <a:endParaRPr lang="en-US" sz="1800" spc="3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3160CC75-C551-9449-8DD7-2655E835A02A}"/>
              </a:ext>
            </a:extLst>
          </p:cNvPr>
          <p:cNvSpPr/>
          <p:nvPr/>
        </p:nvSpPr>
        <p:spPr>
          <a:xfrm>
            <a:off x="7789795" y="3564609"/>
            <a:ext cx="3165158" cy="805070"/>
          </a:xfrm>
          <a:prstGeom prst="frame">
            <a:avLst>
              <a:gd name="adj1" fmla="val 6327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3935B9-6FFC-6A4B-99D4-2EC81735030A}"/>
              </a:ext>
            </a:extLst>
          </p:cNvPr>
          <p:cNvSpPr/>
          <p:nvPr/>
        </p:nvSpPr>
        <p:spPr>
          <a:xfrm>
            <a:off x="1299439" y="4440742"/>
            <a:ext cx="274005" cy="270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●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0B0923-3FF8-6C4E-8712-62CD4380AF78}"/>
              </a:ext>
            </a:extLst>
          </p:cNvPr>
          <p:cNvSpPr/>
          <p:nvPr/>
        </p:nvSpPr>
        <p:spPr>
          <a:xfrm>
            <a:off x="1296000" y="4780843"/>
            <a:ext cx="274005" cy="270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●</a:t>
            </a:r>
            <a:endParaRPr lang="en-US" dirty="0"/>
          </a:p>
        </p:txBody>
      </p:sp>
      <p:pic>
        <p:nvPicPr>
          <p:cNvPr id="6" name="Graphic 5" descr="Walk">
            <a:extLst>
              <a:ext uri="{FF2B5EF4-FFF2-40B4-BE49-F238E27FC236}">
                <a16:creationId xmlns:a16="http://schemas.microsoft.com/office/drawing/2014/main" id="{1FB1F204-2CDC-1144-AA13-53F629147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593" y="1962397"/>
            <a:ext cx="1178128" cy="1178128"/>
          </a:xfrm>
          <a:prstGeom prst="rect">
            <a:avLst/>
          </a:prstGeom>
        </p:spPr>
      </p:pic>
      <p:pic>
        <p:nvPicPr>
          <p:cNvPr id="26" name="Picture 25" descr="A picture containing umbrella, shirt&#10;&#10;Description automatically generated">
            <a:extLst>
              <a:ext uri="{FF2B5EF4-FFF2-40B4-BE49-F238E27FC236}">
                <a16:creationId xmlns:a16="http://schemas.microsoft.com/office/drawing/2014/main" id="{B763A167-1076-284D-92A2-DE75C001E2A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25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0043" y="6357335"/>
            <a:ext cx="376329" cy="471665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436B8C8E-9B8F-014F-A9C2-02E6784AC880}"/>
              </a:ext>
            </a:extLst>
          </p:cNvPr>
          <p:cNvSpPr txBox="1">
            <a:spLocks/>
          </p:cNvSpPr>
          <p:nvPr/>
        </p:nvSpPr>
        <p:spPr>
          <a:xfrm>
            <a:off x="940174" y="6214533"/>
            <a:ext cx="10311643" cy="643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>
                <a:solidFill>
                  <a:srgbClr val="2A1A00"/>
                </a:solidFill>
              </a:rPr>
              <a:t>checkin.mysnmc.ca</a:t>
            </a:r>
            <a:endParaRPr lang="en-US" sz="2800" dirty="0">
              <a:solidFill>
                <a:srgbClr val="2A1A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3942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Tm="7957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022E-16 -2.22222E-6 L -0.00221 0.16088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7" y="80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9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33" grpId="0" uiExpand="1" build="p"/>
          <p:bldP spid="15" grpId="0" animBg="1"/>
          <p:bldP spid="17" grpId="0" animBg="1"/>
          <p:bldP spid="1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022E-16 -2.22222E-6 L -0.00221 0.16088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7" y="80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9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33" grpId="0" uiExpand="1" build="p"/>
          <p:bldP spid="15" grpId="0" animBg="1"/>
          <p:bldP spid="17" grpId="0" animBg="1"/>
          <p:bldP spid="19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7|0.9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|1.1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|1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.2|1.1"/>
</p:tagLst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231</Words>
  <Application>Microsoft Macintosh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Futura Medium</vt:lpstr>
      <vt:lpstr>Gill Sans MT</vt:lpstr>
      <vt:lpstr>Impact</vt:lpstr>
      <vt:lpstr>Badge</vt:lpstr>
      <vt:lpstr>Sign up for online check-in</vt:lpstr>
      <vt:lpstr>3 ways to sign up</vt:lpstr>
      <vt:lpstr> Option 1: sign up on your mobile device    </vt:lpstr>
      <vt:lpstr> Option 2: sign up on your computer    </vt:lpstr>
      <vt:lpstr> Option 3: come to snmc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 for online check-in</dc:title>
  <dc:creator>Microsoft Office User</dc:creator>
  <cp:lastModifiedBy>Microsoft Office User</cp:lastModifiedBy>
  <cp:revision>49</cp:revision>
  <dcterms:created xsi:type="dcterms:W3CDTF">2020-07-03T13:40:25Z</dcterms:created>
  <dcterms:modified xsi:type="dcterms:W3CDTF">2020-07-06T13:19:37Z</dcterms:modified>
</cp:coreProperties>
</file>