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SNMC Online check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&amp; End User Overview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A0F-FCCF-4FE9-A561-72752CA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6A2F-C06D-4CE2-A79A-B0F20DB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10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With the reopening of mosques, we need a solution to record and track </a:t>
            </a:r>
            <a:r>
              <a:rPr lang="en-CA" sz="2400" dirty="0" err="1"/>
              <a:t>Covid</a:t>
            </a:r>
            <a:r>
              <a:rPr lang="en-CA" sz="2400" dirty="0"/>
              <a:t> cases within the mosque.</a:t>
            </a:r>
          </a:p>
          <a:p>
            <a:endParaRPr lang="en-CA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F40CD-59A4-4A6C-862A-82B98160DE9E}"/>
              </a:ext>
            </a:extLst>
          </p:cNvPr>
          <p:cNvSpPr txBox="1">
            <a:spLocks/>
          </p:cNvSpPr>
          <p:nvPr/>
        </p:nvSpPr>
        <p:spPr>
          <a:xfrm>
            <a:off x="1066800" y="305191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CA" dirty="0"/>
              <a:t>Solution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C63BA0-84D9-431A-AFD7-77F58C8839ED}"/>
              </a:ext>
            </a:extLst>
          </p:cNvPr>
          <p:cNvSpPr txBox="1">
            <a:spLocks/>
          </p:cNvSpPr>
          <p:nvPr/>
        </p:nvSpPr>
        <p:spPr>
          <a:xfrm>
            <a:off x="1066800" y="442351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CA" sz="2200"/>
              <a:t>To create a booking system which allows for recording which users attended which prayer.</a:t>
            </a:r>
          </a:p>
          <a:p>
            <a:pPr marL="0" indent="0">
              <a:buFont typeface="Garamond" pitchFamily="18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691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A0F-FCCF-4FE9-A561-72752CA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6A2F-C06D-4CE2-A79A-B0F20DB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When developing our solution, we considered</a:t>
            </a:r>
          </a:p>
          <a:p>
            <a:pPr marL="0" indent="0">
              <a:buNone/>
            </a:pPr>
            <a:r>
              <a:rPr lang="en-CA" sz="2000" dirty="0"/>
              <a:t>•	Those who are technologically challenged</a:t>
            </a:r>
          </a:p>
          <a:p>
            <a:pPr marL="0" indent="0">
              <a:buNone/>
            </a:pPr>
            <a:r>
              <a:rPr lang="en-CA" sz="2000" dirty="0"/>
              <a:t>•	Those who reserve spots but do not attend</a:t>
            </a:r>
          </a:p>
        </p:txBody>
      </p:sp>
    </p:spTree>
    <p:extLst>
      <p:ext uri="{BB962C8B-B14F-4D97-AF65-F5344CB8AC3E}">
        <p14:creationId xmlns:p14="http://schemas.microsoft.com/office/powerpoint/2010/main" val="3268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{02901855-65FE-4E9C-91AD-96AF91D59EA0}tf78438558</Template>
  <TotalTime>6</TotalTime>
  <Words>71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SNMC Online check in </vt:lpstr>
      <vt:lpstr>Problem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SNMC Online check in </dc:title>
  <dc:creator>Mohamed Sharaf</dc:creator>
  <cp:lastModifiedBy>Ramah Al Aidie</cp:lastModifiedBy>
  <cp:revision>2</cp:revision>
  <dcterms:created xsi:type="dcterms:W3CDTF">2020-06-25T22:26:38Z</dcterms:created>
  <dcterms:modified xsi:type="dcterms:W3CDTF">2021-02-20T20:46:14Z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