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" y="2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SNMC Online check 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Business &amp; End User Overview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{02901855-65FE-4E9C-91AD-96AF91D59EA0}tf78438558</Template>
  <TotalTime>2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SavonVTI</vt:lpstr>
      <vt:lpstr>SNMC Online check 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SNMC Online check in </dc:title>
  <dc:creator>Mohamed Sharaf</dc:creator>
  <cp:lastModifiedBy>Mohamed Sharaf</cp:lastModifiedBy>
  <cp:revision>1</cp:revision>
  <dcterms:created xsi:type="dcterms:W3CDTF">2020-06-25T22:26:38Z</dcterms:created>
  <dcterms:modified xsi:type="dcterms:W3CDTF">2020-06-25T22:28:55Z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