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C45D-CDF1-B94C-AD3A-C33193275829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4D100-52A7-174F-B043-2B9E10B0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41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584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4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6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996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0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microsoft.com/office/2007/relationships/hdphoto" Target="../media/hdphoto3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microsoft.com/office/2007/relationships/hdphoto" Target="../media/hdphoto4.wdp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microsoft.com/office/2007/relationships/hdphoto" Target="../media/hdphoto5.wdp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336E-D111-6147-B34C-DAC6D76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 dirty="0"/>
              <a:t>Sign up for online check-in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4ECB-DD1B-F247-9F89-A546BB43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3" y="5593213"/>
            <a:ext cx="10009632" cy="742279"/>
          </a:xfrm>
        </p:spPr>
        <p:txBody>
          <a:bodyPr anchor="ctr">
            <a:noAutofit/>
          </a:bodyPr>
          <a:lstStyle/>
          <a:p>
            <a:r>
              <a:rPr lang="en-US" sz="2900" dirty="0">
                <a:solidFill>
                  <a:srgbClr val="2A1A00"/>
                </a:solidFill>
              </a:rPr>
              <a:t>To enroll go to </a:t>
            </a:r>
            <a:r>
              <a:rPr lang="en-US" sz="2900" dirty="0" err="1">
                <a:solidFill>
                  <a:srgbClr val="2A1A00"/>
                </a:solidFill>
              </a:rPr>
              <a:t>checkin.mysnmc.ca</a:t>
            </a:r>
            <a:endParaRPr lang="en-US" sz="2900" dirty="0">
              <a:solidFill>
                <a:srgbClr val="2A1A00"/>
              </a:solidFill>
            </a:endParaRPr>
          </a:p>
        </p:txBody>
      </p:sp>
      <p:pic>
        <p:nvPicPr>
          <p:cNvPr id="13" name="Picture 12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7246F858-A662-2D4D-83A7-ADABE314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86786"/>
      </p:ext>
    </p:extLst>
  </p:cSld>
  <p:clrMapOvr>
    <a:masterClrMapping/>
  </p:clrMapOvr>
  <p:transition spd="slow" advTm="2419">
    <p:randomBar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336E-D111-6147-B34C-DAC6D76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153287"/>
            <a:ext cx="3570566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900" spc="200" dirty="0"/>
              <a:t>3 ways to sign up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BD64C52-2A46-E44B-80D8-AD54FE13A07A}"/>
              </a:ext>
            </a:extLst>
          </p:cNvPr>
          <p:cNvSpPr txBox="1">
            <a:spLocks/>
          </p:cNvSpPr>
          <p:nvPr/>
        </p:nvSpPr>
        <p:spPr>
          <a:xfrm>
            <a:off x="4976031" y="1153287"/>
            <a:ext cx="6453969" cy="455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11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–your mobile device</a:t>
            </a:r>
          </a:p>
          <a:p>
            <a:pPr indent="-228600" algn="l">
              <a:lnSpc>
                <a:spcPct val="110000"/>
              </a:lnSpc>
            </a:pPr>
            <a:r>
              <a:rPr lang="en-US" sz="2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–your computer + print</a:t>
            </a:r>
          </a:p>
          <a:p>
            <a:pPr indent="-228600" algn="l">
              <a:lnSpc>
                <a:spcPct val="110000"/>
              </a:lnSpc>
            </a:pPr>
            <a:r>
              <a:rPr lang="en-US" sz="2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endParaRPr lang="en-US" sz="2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– Come to SNMC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0BC85A-C7AC-3042-A517-6250A49AB5B1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  <p:pic>
        <p:nvPicPr>
          <p:cNvPr id="27" name="Picture 26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3FF07102-0412-FC48-943D-7E844901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260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12">
        <p159:morph option="byObject"/>
      </p:transition>
    </mc:Choice>
    <mc:Fallback xmlns="">
      <p:transition spd="slow" advTm="5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1: sign up on your mobile device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sign up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68ABEC2F-CA55-6947-B387-1D544E226FCC}"/>
              </a:ext>
            </a:extLst>
          </p:cNvPr>
          <p:cNvSpPr txBox="1">
            <a:spLocks/>
          </p:cNvSpPr>
          <p:nvPr/>
        </p:nvSpPr>
        <p:spPr>
          <a:xfrm>
            <a:off x="926931" y="3429000"/>
            <a:ext cx="6296877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 to </a:t>
            </a:r>
            <a:r>
              <a:rPr lang="en-US" sz="1500" b="1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checkin.mysnmc.ca</a:t>
            </a:r>
            <a:br>
              <a:rPr lang="en-US" sz="1500" b="1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b="1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 app to home screen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register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enter verification 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EE4E5-122E-8146-A215-C64638F6AF77}"/>
              </a:ext>
            </a:extLst>
          </p:cNvPr>
          <p:cNvSpPr/>
          <p:nvPr/>
        </p:nvSpPr>
        <p:spPr>
          <a:xfrm>
            <a:off x="435057" y="370729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720630-9AE9-844F-9246-7D576895DC75}"/>
              </a:ext>
            </a:extLst>
          </p:cNvPr>
          <p:cNvSpPr/>
          <p:nvPr/>
        </p:nvSpPr>
        <p:spPr>
          <a:xfrm>
            <a:off x="443829" y="4120244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BF84FE-93DF-7F42-8D7D-DE66C52C0299}"/>
              </a:ext>
            </a:extLst>
          </p:cNvPr>
          <p:cNvSpPr/>
          <p:nvPr/>
        </p:nvSpPr>
        <p:spPr>
          <a:xfrm>
            <a:off x="445206" y="454357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456977-539A-8345-8DC5-91DA71AC92CB}"/>
              </a:ext>
            </a:extLst>
          </p:cNvPr>
          <p:cNvSpPr/>
          <p:nvPr/>
        </p:nvSpPr>
        <p:spPr>
          <a:xfrm>
            <a:off x="452390" y="4952476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BE26DD1C-1FE8-C543-B294-4FE4BE6A891D}"/>
              </a:ext>
            </a:extLst>
          </p:cNvPr>
          <p:cNvSpPr/>
          <p:nvPr/>
        </p:nvSpPr>
        <p:spPr>
          <a:xfrm>
            <a:off x="7765996" y="1417939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Graphic 40" descr="Smart Phone">
            <a:extLst>
              <a:ext uri="{FF2B5EF4-FFF2-40B4-BE49-F238E27FC236}">
                <a16:creationId xmlns:a16="http://schemas.microsoft.com/office/drawing/2014/main" id="{64A206A6-0137-304E-AE84-CB0620C2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84" y="1733710"/>
            <a:ext cx="1494354" cy="1494354"/>
          </a:xfrm>
          <a:prstGeom prst="rect">
            <a:avLst/>
          </a:prstGeom>
        </p:spPr>
      </p:pic>
      <p:pic>
        <p:nvPicPr>
          <p:cNvPr id="43" name="Picture 42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704F5D97-903D-9540-9FFC-412B6D7CBA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DB30C86-A3E0-7B4F-A874-D0599810D610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4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112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22222E-6 L -0.00117 0.1520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6" grpId="0" animBg="1"/>
          <p:bldP spid="34" grpId="0" animBg="1"/>
          <p:bldP spid="35" grpId="0" animBg="1"/>
          <p:bldP spid="36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22222E-6 L -0.00117 0.1520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6" grpId="0" animBg="1"/>
          <p:bldP spid="34" grpId="0" animBg="1"/>
          <p:bldP spid="35" grpId="0" animBg="1"/>
          <p:bldP spid="36" grpId="0" animBg="1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2: sign up on your computer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sign up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42C46ABC-3942-5A43-8FBC-9A9A1525F1B1}"/>
              </a:ext>
            </a:extLst>
          </p:cNvPr>
          <p:cNvSpPr/>
          <p:nvPr/>
        </p:nvSpPr>
        <p:spPr>
          <a:xfrm>
            <a:off x="7748007" y="2474843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989681BD-AF0E-BB41-AC8E-6F1E171AA606}"/>
              </a:ext>
            </a:extLst>
          </p:cNvPr>
          <p:cNvSpPr txBox="1">
            <a:spLocks/>
          </p:cNvSpPr>
          <p:nvPr/>
        </p:nvSpPr>
        <p:spPr>
          <a:xfrm>
            <a:off x="926931" y="3429000"/>
            <a:ext cx="6296877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 to </a:t>
            </a:r>
            <a:r>
              <a:rPr lang="en-US" sz="1500" b="1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checkin.mysnmc.ca</a:t>
            </a:r>
            <a:br>
              <a:rPr lang="en-US" sz="1500" b="1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b="1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register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Enter verification code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Your pass &amp; bring it with you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61F842-BC17-3246-8C99-31E81DDA4357}"/>
              </a:ext>
            </a:extLst>
          </p:cNvPr>
          <p:cNvSpPr/>
          <p:nvPr/>
        </p:nvSpPr>
        <p:spPr>
          <a:xfrm>
            <a:off x="435057" y="370729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DB514F-61CB-C244-BA84-699A260A5A70}"/>
              </a:ext>
            </a:extLst>
          </p:cNvPr>
          <p:cNvSpPr/>
          <p:nvPr/>
        </p:nvSpPr>
        <p:spPr>
          <a:xfrm>
            <a:off x="443829" y="4120244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163A7D-0706-164E-8C90-2E1C3492EDA9}"/>
              </a:ext>
            </a:extLst>
          </p:cNvPr>
          <p:cNvSpPr/>
          <p:nvPr/>
        </p:nvSpPr>
        <p:spPr>
          <a:xfrm>
            <a:off x="445206" y="454357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396368-E6B2-C144-A504-27DF68520B3E}"/>
              </a:ext>
            </a:extLst>
          </p:cNvPr>
          <p:cNvSpPr/>
          <p:nvPr/>
        </p:nvSpPr>
        <p:spPr>
          <a:xfrm>
            <a:off x="452390" y="4952476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8A5A54A3-8DCE-0C48-BDC2-F13465289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358" y="1900785"/>
            <a:ext cx="1354966" cy="1354966"/>
          </a:xfrm>
          <a:prstGeom prst="rect">
            <a:avLst/>
          </a:prstGeom>
        </p:spPr>
      </p:pic>
      <p:pic>
        <p:nvPicPr>
          <p:cNvPr id="35" name="Picture 3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8C842867-E1AF-604A-A229-AB7B803D36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ED5DBC15-9F22-234B-B28C-D42D864A35A1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27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882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4.44444E-6 L -0.00156 0.15649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7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8" grpId="0" animBg="1"/>
          <p:bldP spid="19" grpId="0" uiExpand="1" build="p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4.44444E-6 L -0.00156 0.15649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7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8" grpId="0" animBg="1"/>
          <p:bldP spid="19" grpId="0" uiExpand="1" build="p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3: come to </a:t>
            </a:r>
            <a:r>
              <a:rPr lang="en-US" sz="3700" dirty="0" err="1"/>
              <a:t>snmc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</a:t>
            </a:r>
            <a:r>
              <a:rPr lang="en-US">
                <a:solidFill>
                  <a:schemeClr val="tx2"/>
                </a:solidFill>
              </a:rPr>
              <a:t>to sign up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68ABEC2F-CA55-6947-B387-1D544E226FCC}"/>
              </a:ext>
            </a:extLst>
          </p:cNvPr>
          <p:cNvSpPr txBox="1">
            <a:spLocks/>
          </p:cNvSpPr>
          <p:nvPr/>
        </p:nvSpPr>
        <p:spPr>
          <a:xfrm>
            <a:off x="1317174" y="3429000"/>
            <a:ext cx="5906634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SNMC registration desk is open</a:t>
            </a:r>
          </a:p>
          <a:p>
            <a:r>
              <a:rPr lang="en-US" sz="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Sat July 4</a:t>
            </a:r>
            <a:r>
              <a:rPr lang="en-US" sz="1800" spc="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Between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zuhr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&amp;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asr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Sun July 5</a:t>
            </a:r>
            <a:r>
              <a:rPr lang="en-US" sz="1800" spc="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Between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Zuhr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&amp;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Asr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3160CC75-C551-9449-8DD7-2655E835A02A}"/>
              </a:ext>
            </a:extLst>
          </p:cNvPr>
          <p:cNvSpPr/>
          <p:nvPr/>
        </p:nvSpPr>
        <p:spPr>
          <a:xfrm>
            <a:off x="7789795" y="3564609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935B9-6FFC-6A4B-99D4-2EC81735030A}"/>
              </a:ext>
            </a:extLst>
          </p:cNvPr>
          <p:cNvSpPr/>
          <p:nvPr/>
        </p:nvSpPr>
        <p:spPr>
          <a:xfrm>
            <a:off x="1299439" y="4440742"/>
            <a:ext cx="274005" cy="2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●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0B0923-3FF8-6C4E-8712-62CD4380AF78}"/>
              </a:ext>
            </a:extLst>
          </p:cNvPr>
          <p:cNvSpPr/>
          <p:nvPr/>
        </p:nvSpPr>
        <p:spPr>
          <a:xfrm>
            <a:off x="1296000" y="4780843"/>
            <a:ext cx="274005" cy="2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●</a:t>
            </a:r>
            <a:endParaRPr lang="en-US" dirty="0"/>
          </a:p>
        </p:txBody>
      </p:sp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1FB1F204-2CDC-1144-AA13-53F629147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593" y="1962397"/>
            <a:ext cx="1178128" cy="1178128"/>
          </a:xfrm>
          <a:prstGeom prst="rect">
            <a:avLst/>
          </a:prstGeom>
        </p:spPr>
      </p:pic>
      <p:pic>
        <p:nvPicPr>
          <p:cNvPr id="26" name="Picture 25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B763A167-1076-284D-92A2-DE75C001E2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436B8C8E-9B8F-014F-A9C2-02E6784AC880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94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957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022E-16 -2.22222E-6 L -0.00221 0.1608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15" grpId="0" animBg="1"/>
          <p:bldP spid="17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022E-16 -2.22222E-6 L -0.00221 0.1608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15" grpId="0" animBg="1"/>
          <p:bldP spid="17" grpId="0" animBg="1"/>
          <p:bldP spid="19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7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1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1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2|1.1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230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Futura Medium</vt:lpstr>
      <vt:lpstr>Gill Sans MT</vt:lpstr>
      <vt:lpstr>Impact</vt:lpstr>
      <vt:lpstr>Badge</vt:lpstr>
      <vt:lpstr>Sign up for online check-in</vt:lpstr>
      <vt:lpstr>3 ways to sign up</vt:lpstr>
      <vt:lpstr> Option 1: sign up on your mobile device    </vt:lpstr>
      <vt:lpstr> Option 2: sign up on your computer    </vt:lpstr>
      <vt:lpstr> Option 3: come to snmc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for online check-in</dc:title>
  <dc:creator>Microsoft Office User</dc:creator>
  <cp:lastModifiedBy>Microsoft Office User</cp:lastModifiedBy>
  <cp:revision>50</cp:revision>
  <dcterms:created xsi:type="dcterms:W3CDTF">2020-07-03T13:40:25Z</dcterms:created>
  <dcterms:modified xsi:type="dcterms:W3CDTF">2020-07-06T13:57:23Z</dcterms:modified>
</cp:coreProperties>
</file>