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b12fb6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b12fb6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b12fb61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b12fb61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b12fb616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b12fb616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b12fb6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b12fb6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b12fb61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b12fb61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b12fb61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b12fb61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b12fb6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b12fb6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b12fb6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b12fb6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b12fb6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b12fb6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b12fb6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b12fb6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(Ministry of Education website)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Nur Farah Izzah, Nur Farhana Hanum, Nurshafika &amp; Siti Nur Nadhirah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elements required to indicate where information can be obtained, text and icon are balance.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Lack in labels for some icons, visitors may not know function of icons.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Provide right amounts information in each pages.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Other than home page, the rest of pages are quite featureless.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lines in the background of pages, look like column like which interfere in highlighting the information.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512700" y="1388125"/>
            <a:ext cx="8118600" cy="20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scheme use in the website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COLOR SCHEME USE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Three main color : white, blue and yellow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Looks more formal and neat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color make the user able to see the text clearly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of the website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 top navigation.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Easy to use.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Look more organized.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Work well.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website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65500" y="210700"/>
            <a:ext cx="4045200" cy="47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Web Development</a:t>
            </a:r>
            <a:r>
              <a:rPr lang="en" sz="1900" u="sng"/>
              <a:t> </a:t>
            </a:r>
            <a:endParaRPr sz="19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World Wide Web (WWW) or intranet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Identified by Uniform Resource Locator or URL (i.e: moe.gov.my)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Web Developer</a:t>
            </a:r>
            <a:endParaRPr b="1" sz="19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Website is owned by the Ministry of Education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MOE is the party that is in charge in creating and designing website structure.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Also in charge of monitoring and being alert of user’s feedback </a:t>
            </a:r>
            <a:endParaRPr sz="1900"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210700"/>
            <a:ext cx="3837000" cy="46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Web Programming Language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HTML, CSS &amp;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in computer programming to allows communication between computer and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Contains numerous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codes run on the server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Domain Name</a:t>
            </a:r>
            <a:endParaRPr b="1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Plays role as authority or control within the Internet.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MOE uses “gov.my” as the domain name.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 is derived from the word government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3525"/>
            <a:ext cx="43608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Design</a:t>
            </a:r>
            <a:endParaRPr b="1" sz="19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Web design is how the web look like when it is being show by user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Suitable to be displayed on any device screen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Have good choice of text size, font and color, color scheme</a:t>
            </a:r>
            <a:endParaRPr sz="19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12700" y="1264175"/>
            <a:ext cx="8118600" cy="21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 business of the website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71675"/>
            <a:ext cx="8587200" cy="3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 services that are available within an organization.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 general categories of business that actively involved within the organization.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Users can visit the ‘E-Services’ page on MOE website.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General business of Ministry of Education is split into two categories which are : Basic Education and Higher Education</a:t>
            </a:r>
            <a:endParaRPr sz="19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65500" y="297450"/>
            <a:ext cx="4045200" cy="4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BASIC EDUCATION</a:t>
            </a:r>
            <a:endParaRPr b="1" sz="19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Periodical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On Going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EG Application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Intranet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Mobile Application</a:t>
            </a:r>
            <a:endParaRPr sz="1900"/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939500" y="297450"/>
            <a:ext cx="3837000" cy="46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 u="sng"/>
              <a:t>HIGHER EDUCATION</a:t>
            </a:r>
            <a:endParaRPr b="1" sz="1900" u="sng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Institute for Higher Education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Graduate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Disability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Payment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Review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Sponsorship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Loan and financial aid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Services channel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512700" y="1165025"/>
            <a:ext cx="8118600" cy="22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ux/ui of the website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Interface (UI) - the method of enhancing the design and interactivity of mobile or web applications.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User Experience (UX) - the procedure to improve the user’s overall experience when interacting with the application or website in order to achieve its goal of providing maximum customer satisfaction.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