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6"/>
  </p:notesMasterIdLst>
  <p:handoutMasterIdLst>
    <p:handoutMasterId r:id="rId17"/>
  </p:handoutMasterIdLst>
  <p:sldIdLst>
    <p:sldId id="278" r:id="rId2"/>
    <p:sldId id="279" r:id="rId3"/>
    <p:sldId id="280" r:id="rId4"/>
    <p:sldId id="292" r:id="rId5"/>
    <p:sldId id="290" r:id="rId6"/>
    <p:sldId id="297" r:id="rId7"/>
    <p:sldId id="298" r:id="rId8"/>
    <p:sldId id="299" r:id="rId9"/>
    <p:sldId id="294" r:id="rId10"/>
    <p:sldId id="295" r:id="rId11"/>
    <p:sldId id="296" r:id="rId12"/>
    <p:sldId id="301" r:id="rId13"/>
    <p:sldId id="302" r:id="rId14"/>
    <p:sldId id="293" r:id="rId1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FDFBF6"/>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0D60BE-9566-4B37-8947-CD7EA3B9DAA1}" v="16" dt="2022-11-13T19:36:07.54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70" d="100"/>
          <a:sy n="70" d="100"/>
        </p:scale>
        <p:origin x="536" y="4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l Srivastava" userId="3c558f15f0acf6da" providerId="LiveId" clId="{AD0D60BE-9566-4B37-8947-CD7EA3B9DAA1}"/>
    <pc:docChg chg="undo redo custSel addSld delSld modSld sldOrd">
      <pc:chgData name="Snehal Srivastava" userId="3c558f15f0acf6da" providerId="LiveId" clId="{AD0D60BE-9566-4B37-8947-CD7EA3B9DAA1}" dt="2022-11-13T19:38:21.821" v="2360" actId="20577"/>
      <pc:docMkLst>
        <pc:docMk/>
      </pc:docMkLst>
      <pc:sldChg chg="delSp modSp mod">
        <pc:chgData name="Snehal Srivastava" userId="3c558f15f0acf6da" providerId="LiveId" clId="{AD0D60BE-9566-4B37-8947-CD7EA3B9DAA1}" dt="2022-11-13T14:10:23.519" v="239" actId="478"/>
        <pc:sldMkLst>
          <pc:docMk/>
          <pc:sldMk cId="979622006" sldId="280"/>
        </pc:sldMkLst>
        <pc:spChg chg="del mod">
          <ac:chgData name="Snehal Srivastava" userId="3c558f15f0acf6da" providerId="LiveId" clId="{AD0D60BE-9566-4B37-8947-CD7EA3B9DAA1}" dt="2022-11-13T14:10:21.204" v="237" actId="478"/>
          <ac:spMkLst>
            <pc:docMk/>
            <pc:sldMk cId="979622006" sldId="280"/>
            <ac:spMk id="14" creationId="{03571BF2-FCCE-E7A0-736D-9168D2BBFF63}"/>
          </ac:spMkLst>
        </pc:spChg>
        <pc:spChg chg="del mod">
          <ac:chgData name="Snehal Srivastava" userId="3c558f15f0acf6da" providerId="LiveId" clId="{AD0D60BE-9566-4B37-8947-CD7EA3B9DAA1}" dt="2022-11-13T14:10:23.519" v="239" actId="478"/>
          <ac:spMkLst>
            <pc:docMk/>
            <pc:sldMk cId="979622006" sldId="280"/>
            <ac:spMk id="15" creationId="{7FC3FD3F-45EE-74E3-AD64-441303B83EF3}"/>
          </ac:spMkLst>
        </pc:spChg>
      </pc:sldChg>
      <pc:sldChg chg="delSp modSp mod">
        <pc:chgData name="Snehal Srivastava" userId="3c558f15f0acf6da" providerId="LiveId" clId="{AD0D60BE-9566-4B37-8947-CD7EA3B9DAA1}" dt="2022-11-13T14:10:35.645" v="244" actId="478"/>
        <pc:sldMkLst>
          <pc:docMk/>
          <pc:sldMk cId="3170280394" sldId="290"/>
        </pc:sldMkLst>
        <pc:spChg chg="del mod">
          <ac:chgData name="Snehal Srivastava" userId="3c558f15f0acf6da" providerId="LiveId" clId="{AD0D60BE-9566-4B37-8947-CD7EA3B9DAA1}" dt="2022-11-13T14:10:35.645" v="244" actId="478"/>
          <ac:spMkLst>
            <pc:docMk/>
            <pc:sldMk cId="3170280394" sldId="290"/>
            <ac:spMk id="25" creationId="{5058AE03-D409-0714-CCED-4548A9C92023}"/>
          </ac:spMkLst>
        </pc:spChg>
      </pc:sldChg>
      <pc:sldChg chg="delSp modSp mod">
        <pc:chgData name="Snehal Srivastava" userId="3c558f15f0acf6da" providerId="LiveId" clId="{AD0D60BE-9566-4B37-8947-CD7EA3B9DAA1}" dt="2022-11-13T14:10:31.505" v="242" actId="478"/>
        <pc:sldMkLst>
          <pc:docMk/>
          <pc:sldMk cId="94818171" sldId="292"/>
        </pc:sldMkLst>
        <pc:spChg chg="del">
          <ac:chgData name="Snehal Srivastava" userId="3c558f15f0acf6da" providerId="LiveId" clId="{AD0D60BE-9566-4B37-8947-CD7EA3B9DAA1}" dt="2022-11-13T14:10:31.505" v="242" actId="478"/>
          <ac:spMkLst>
            <pc:docMk/>
            <pc:sldMk cId="94818171" sldId="292"/>
            <ac:spMk id="4" creationId="{D5BA2433-990B-A170-369A-3DF4A9B33BFA}"/>
          </ac:spMkLst>
        </pc:spChg>
        <pc:spChg chg="del mod">
          <ac:chgData name="Snehal Srivastava" userId="3c558f15f0acf6da" providerId="LiveId" clId="{AD0D60BE-9566-4B37-8947-CD7EA3B9DAA1}" dt="2022-11-13T14:10:27.605" v="241" actId="478"/>
          <ac:spMkLst>
            <pc:docMk/>
            <pc:sldMk cId="94818171" sldId="292"/>
            <ac:spMk id="5" creationId="{BF7F20BE-640F-EFAB-3A43-2AA146DB42BF}"/>
          </ac:spMkLst>
        </pc:spChg>
      </pc:sldChg>
      <pc:sldChg chg="addSp delSp modSp new mod">
        <pc:chgData name="Snehal Srivastava" userId="3c558f15f0acf6da" providerId="LiveId" clId="{AD0D60BE-9566-4B37-8947-CD7EA3B9DAA1}" dt="2022-11-13T14:13:16.985" v="477" actId="1076"/>
        <pc:sldMkLst>
          <pc:docMk/>
          <pc:sldMk cId="1430465812" sldId="294"/>
        </pc:sldMkLst>
        <pc:spChg chg="del">
          <ac:chgData name="Snehal Srivastava" userId="3c558f15f0acf6da" providerId="LiveId" clId="{AD0D60BE-9566-4B37-8947-CD7EA3B9DAA1}" dt="2022-11-13T14:03:25.215" v="3" actId="478"/>
          <ac:spMkLst>
            <pc:docMk/>
            <pc:sldMk cId="1430465812" sldId="294"/>
            <ac:spMk id="2" creationId="{F556E971-F13B-5C5A-9E16-A4DB8D3D743B}"/>
          </ac:spMkLst>
        </pc:spChg>
        <pc:spChg chg="del">
          <ac:chgData name="Snehal Srivastava" userId="3c558f15f0acf6da" providerId="LiveId" clId="{AD0D60BE-9566-4B37-8947-CD7EA3B9DAA1}" dt="2022-11-13T14:03:13.264" v="1" actId="478"/>
          <ac:spMkLst>
            <pc:docMk/>
            <pc:sldMk cId="1430465812" sldId="294"/>
            <ac:spMk id="3" creationId="{DE547FA9-C860-9CB5-0180-EDC04E5CFE7C}"/>
          </ac:spMkLst>
        </pc:spChg>
        <pc:spChg chg="mod">
          <ac:chgData name="Snehal Srivastava" userId="3c558f15f0acf6da" providerId="LiveId" clId="{AD0D60BE-9566-4B37-8947-CD7EA3B9DAA1}" dt="2022-11-13T14:12:52.448" v="474" actId="403"/>
          <ac:spMkLst>
            <pc:docMk/>
            <pc:sldMk cId="1430465812" sldId="294"/>
            <ac:spMk id="4" creationId="{197CDCA2-6682-E14D-84F7-459A157DC95D}"/>
          </ac:spMkLst>
        </pc:spChg>
        <pc:spChg chg="del">
          <ac:chgData name="Snehal Srivastava" userId="3c558f15f0acf6da" providerId="LiveId" clId="{AD0D60BE-9566-4B37-8947-CD7EA3B9DAA1}" dt="2022-11-13T14:03:17.397" v="2" actId="478"/>
          <ac:spMkLst>
            <pc:docMk/>
            <pc:sldMk cId="1430465812" sldId="294"/>
            <ac:spMk id="5" creationId="{86EFFC3C-C264-1C95-2EBF-3368A4CDC312}"/>
          </ac:spMkLst>
        </pc:spChg>
        <pc:spChg chg="del mod">
          <ac:chgData name="Snehal Srivastava" userId="3c558f15f0acf6da" providerId="LiveId" clId="{AD0D60BE-9566-4B37-8947-CD7EA3B9DAA1}" dt="2022-11-13T14:10:41.907" v="246" actId="478"/>
          <ac:spMkLst>
            <pc:docMk/>
            <pc:sldMk cId="1430465812" sldId="294"/>
            <ac:spMk id="6" creationId="{2800E35D-B6E8-67F4-5100-CF01CB121FE1}"/>
          </ac:spMkLst>
        </pc:spChg>
        <pc:picChg chg="add mod modCrop">
          <ac:chgData name="Snehal Srivastava" userId="3c558f15f0acf6da" providerId="LiveId" clId="{AD0D60BE-9566-4B37-8947-CD7EA3B9DAA1}" dt="2022-11-13T14:13:16.985" v="477" actId="1076"/>
          <ac:picMkLst>
            <pc:docMk/>
            <pc:sldMk cId="1430465812" sldId="294"/>
            <ac:picMk id="8" creationId="{22033288-9CFB-B0A4-B444-FEB0C9433F8A}"/>
          </ac:picMkLst>
        </pc:picChg>
      </pc:sldChg>
      <pc:sldChg chg="addSp delSp modSp new mod">
        <pc:chgData name="Snehal Srivastava" userId="3c558f15f0acf6da" providerId="LiveId" clId="{AD0D60BE-9566-4B37-8947-CD7EA3B9DAA1}" dt="2022-11-13T15:40:08.135" v="1237" actId="1076"/>
        <pc:sldMkLst>
          <pc:docMk/>
          <pc:sldMk cId="1465575151" sldId="295"/>
        </pc:sldMkLst>
        <pc:spChg chg="del">
          <ac:chgData name="Snehal Srivastava" userId="3c558f15f0acf6da" providerId="LiveId" clId="{AD0D60BE-9566-4B37-8947-CD7EA3B9DAA1}" dt="2022-11-13T14:13:37.941" v="480" actId="478"/>
          <ac:spMkLst>
            <pc:docMk/>
            <pc:sldMk cId="1465575151" sldId="295"/>
            <ac:spMk id="2" creationId="{E8C486D9-502A-F134-F319-7B898211FDCC}"/>
          </ac:spMkLst>
        </pc:spChg>
        <pc:spChg chg="del">
          <ac:chgData name="Snehal Srivastava" userId="3c558f15f0acf6da" providerId="LiveId" clId="{AD0D60BE-9566-4B37-8947-CD7EA3B9DAA1}" dt="2022-11-13T14:13:35.212" v="479" actId="478"/>
          <ac:spMkLst>
            <pc:docMk/>
            <pc:sldMk cId="1465575151" sldId="295"/>
            <ac:spMk id="3" creationId="{88BC54D0-68E5-BE43-7176-77FFD1D804CE}"/>
          </ac:spMkLst>
        </pc:spChg>
        <pc:spChg chg="mod">
          <ac:chgData name="Snehal Srivastava" userId="3c558f15f0acf6da" providerId="LiveId" clId="{AD0D60BE-9566-4B37-8947-CD7EA3B9DAA1}" dt="2022-11-13T15:39:24.776" v="1229" actId="20577"/>
          <ac:spMkLst>
            <pc:docMk/>
            <pc:sldMk cId="1465575151" sldId="295"/>
            <ac:spMk id="4" creationId="{E08585C5-199B-2A86-32B2-90B2ACF96551}"/>
          </ac:spMkLst>
        </pc:spChg>
        <pc:spChg chg="del">
          <ac:chgData name="Snehal Srivastava" userId="3c558f15f0acf6da" providerId="LiveId" clId="{AD0D60BE-9566-4B37-8947-CD7EA3B9DAA1}" dt="2022-11-13T14:13:40.241" v="481" actId="478"/>
          <ac:spMkLst>
            <pc:docMk/>
            <pc:sldMk cId="1465575151" sldId="295"/>
            <ac:spMk id="5" creationId="{53762F5F-3B70-2887-C302-BF4EDF7EE8E9}"/>
          </ac:spMkLst>
        </pc:spChg>
        <pc:spChg chg="del mod">
          <ac:chgData name="Snehal Srivastava" userId="3c558f15f0acf6da" providerId="LiveId" clId="{AD0D60BE-9566-4B37-8947-CD7EA3B9DAA1}" dt="2022-11-13T14:13:43.408" v="483" actId="478"/>
          <ac:spMkLst>
            <pc:docMk/>
            <pc:sldMk cId="1465575151" sldId="295"/>
            <ac:spMk id="6" creationId="{2E793AA3-11C4-A6E5-0F7B-B92E4A152FDE}"/>
          </ac:spMkLst>
        </pc:spChg>
        <pc:spChg chg="add mod">
          <ac:chgData name="Snehal Srivastava" userId="3c558f15f0acf6da" providerId="LiveId" clId="{AD0D60BE-9566-4B37-8947-CD7EA3B9DAA1}" dt="2022-11-13T15:39:43.278" v="1232" actId="1076"/>
          <ac:spMkLst>
            <pc:docMk/>
            <pc:sldMk cId="1465575151" sldId="295"/>
            <ac:spMk id="9" creationId="{3A460EBA-D721-68DF-B4A9-BF6012309AD3}"/>
          </ac:spMkLst>
        </pc:spChg>
        <pc:spChg chg="add del mod">
          <ac:chgData name="Snehal Srivastava" userId="3c558f15f0acf6da" providerId="LiveId" clId="{AD0D60BE-9566-4B37-8947-CD7EA3B9DAA1}" dt="2022-11-13T14:17:29.928" v="522"/>
          <ac:spMkLst>
            <pc:docMk/>
            <pc:sldMk cId="1465575151" sldId="295"/>
            <ac:spMk id="11" creationId="{2B41BA7C-8280-FEBD-DE01-DAF5354C85E9}"/>
          </ac:spMkLst>
        </pc:spChg>
        <pc:spChg chg="add mod">
          <ac:chgData name="Snehal Srivastava" userId="3c558f15f0acf6da" providerId="LiveId" clId="{AD0D60BE-9566-4B37-8947-CD7EA3B9DAA1}" dt="2022-11-13T15:39:47.353" v="1233" actId="1076"/>
          <ac:spMkLst>
            <pc:docMk/>
            <pc:sldMk cId="1465575151" sldId="295"/>
            <ac:spMk id="12" creationId="{7E5755AD-359F-4EE0-8C4C-43E82553B91D}"/>
          </ac:spMkLst>
        </pc:spChg>
        <pc:spChg chg="add mod">
          <ac:chgData name="Snehal Srivastava" userId="3c558f15f0acf6da" providerId="LiveId" clId="{AD0D60BE-9566-4B37-8947-CD7EA3B9DAA1}" dt="2022-11-13T15:39:58.463" v="1235" actId="1076"/>
          <ac:spMkLst>
            <pc:docMk/>
            <pc:sldMk cId="1465575151" sldId="295"/>
            <ac:spMk id="13" creationId="{936CE69C-1CCF-9609-BC9F-68CFD6B5321D}"/>
          </ac:spMkLst>
        </pc:spChg>
        <pc:spChg chg="add mod">
          <ac:chgData name="Snehal Srivastava" userId="3c558f15f0acf6da" providerId="LiveId" clId="{AD0D60BE-9566-4B37-8947-CD7EA3B9DAA1}" dt="2022-11-13T15:39:53.049" v="1234" actId="1076"/>
          <ac:spMkLst>
            <pc:docMk/>
            <pc:sldMk cId="1465575151" sldId="295"/>
            <ac:spMk id="14" creationId="{736981C9-D3D9-B198-9962-E268A1B6E13F}"/>
          </ac:spMkLst>
        </pc:spChg>
        <pc:spChg chg="add mod">
          <ac:chgData name="Snehal Srivastava" userId="3c558f15f0acf6da" providerId="LiveId" clId="{AD0D60BE-9566-4B37-8947-CD7EA3B9DAA1}" dt="2022-11-13T15:40:08.135" v="1237" actId="1076"/>
          <ac:spMkLst>
            <pc:docMk/>
            <pc:sldMk cId="1465575151" sldId="295"/>
            <ac:spMk id="15" creationId="{0F555CFE-031F-AC99-6C5F-C37766669E84}"/>
          </ac:spMkLst>
        </pc:spChg>
        <pc:picChg chg="add mod modCrop">
          <ac:chgData name="Snehal Srivastava" userId="3c558f15f0acf6da" providerId="LiveId" clId="{AD0D60BE-9566-4B37-8947-CD7EA3B9DAA1}" dt="2022-11-13T15:39:36.870" v="1231" actId="1076"/>
          <ac:picMkLst>
            <pc:docMk/>
            <pc:sldMk cId="1465575151" sldId="295"/>
            <ac:picMk id="8" creationId="{D04DE33C-E04C-0C3E-3D9A-B3909D6DF65F}"/>
          </ac:picMkLst>
        </pc:picChg>
        <pc:picChg chg="add mod">
          <ac:chgData name="Snehal Srivastava" userId="3c558f15f0acf6da" providerId="LiveId" clId="{AD0D60BE-9566-4B37-8947-CD7EA3B9DAA1}" dt="2022-11-13T14:17:31.635" v="523" actId="571"/>
          <ac:picMkLst>
            <pc:docMk/>
            <pc:sldMk cId="1465575151" sldId="295"/>
            <ac:picMk id="10" creationId="{20FDA31C-2884-EAA4-A717-2D4CD210B253}"/>
          </ac:picMkLst>
        </pc:picChg>
      </pc:sldChg>
      <pc:sldChg chg="addSp delSp modSp add mod">
        <pc:chgData name="Snehal Srivastava" userId="3c558f15f0acf6da" providerId="LiveId" clId="{AD0D60BE-9566-4B37-8947-CD7EA3B9DAA1}" dt="2022-11-13T19:24:17.746" v="1543" actId="20577"/>
        <pc:sldMkLst>
          <pc:docMk/>
          <pc:sldMk cId="3679017689" sldId="296"/>
        </pc:sldMkLst>
        <pc:spChg chg="mod">
          <ac:chgData name="Snehal Srivastava" userId="3c558f15f0acf6da" providerId="LiveId" clId="{AD0D60BE-9566-4B37-8947-CD7EA3B9DAA1}" dt="2022-11-13T19:24:17.746" v="1543" actId="20577"/>
          <ac:spMkLst>
            <pc:docMk/>
            <pc:sldMk cId="3679017689" sldId="296"/>
            <ac:spMk id="4" creationId="{E08585C5-199B-2A86-32B2-90B2ACF96551}"/>
          </ac:spMkLst>
        </pc:spChg>
        <pc:spChg chg="del">
          <ac:chgData name="Snehal Srivastava" userId="3c558f15f0acf6da" providerId="LiveId" clId="{AD0D60BE-9566-4B37-8947-CD7EA3B9DAA1}" dt="2022-11-13T15:41:17.638" v="1243" actId="478"/>
          <ac:spMkLst>
            <pc:docMk/>
            <pc:sldMk cId="3679017689" sldId="296"/>
            <ac:spMk id="9" creationId="{3A460EBA-D721-68DF-B4A9-BF6012309AD3}"/>
          </ac:spMkLst>
        </pc:spChg>
        <pc:spChg chg="del">
          <ac:chgData name="Snehal Srivastava" userId="3c558f15f0acf6da" providerId="LiveId" clId="{AD0D60BE-9566-4B37-8947-CD7EA3B9DAA1}" dt="2022-11-13T15:41:15.412" v="1242" actId="478"/>
          <ac:spMkLst>
            <pc:docMk/>
            <pc:sldMk cId="3679017689" sldId="296"/>
            <ac:spMk id="12" creationId="{7E5755AD-359F-4EE0-8C4C-43E82553B91D}"/>
          </ac:spMkLst>
        </pc:spChg>
        <pc:spChg chg="del">
          <ac:chgData name="Snehal Srivastava" userId="3c558f15f0acf6da" providerId="LiveId" clId="{AD0D60BE-9566-4B37-8947-CD7EA3B9DAA1}" dt="2022-11-13T15:41:11.933" v="1240" actId="478"/>
          <ac:spMkLst>
            <pc:docMk/>
            <pc:sldMk cId="3679017689" sldId="296"/>
            <ac:spMk id="13" creationId="{936CE69C-1CCF-9609-BC9F-68CFD6B5321D}"/>
          </ac:spMkLst>
        </pc:spChg>
        <pc:spChg chg="del">
          <ac:chgData name="Snehal Srivastava" userId="3c558f15f0acf6da" providerId="LiveId" clId="{AD0D60BE-9566-4B37-8947-CD7EA3B9DAA1}" dt="2022-11-13T15:41:13.201" v="1241" actId="478"/>
          <ac:spMkLst>
            <pc:docMk/>
            <pc:sldMk cId="3679017689" sldId="296"/>
            <ac:spMk id="14" creationId="{736981C9-D3D9-B198-9962-E268A1B6E13F}"/>
          </ac:spMkLst>
        </pc:spChg>
        <pc:spChg chg="del">
          <ac:chgData name="Snehal Srivastava" userId="3c558f15f0acf6da" providerId="LiveId" clId="{AD0D60BE-9566-4B37-8947-CD7EA3B9DAA1}" dt="2022-11-13T15:41:22.678" v="1244" actId="478"/>
          <ac:spMkLst>
            <pc:docMk/>
            <pc:sldMk cId="3679017689" sldId="296"/>
            <ac:spMk id="15" creationId="{0F555CFE-031F-AC99-6C5F-C37766669E84}"/>
          </ac:spMkLst>
        </pc:spChg>
        <pc:picChg chg="add del mod">
          <ac:chgData name="Snehal Srivastava" userId="3c558f15f0acf6da" providerId="LiveId" clId="{AD0D60BE-9566-4B37-8947-CD7EA3B9DAA1}" dt="2022-11-13T15:41:27.038" v="1246" actId="21"/>
          <ac:picMkLst>
            <pc:docMk/>
            <pc:sldMk cId="3679017689" sldId="296"/>
            <ac:picMk id="2" creationId="{8B0D9735-879F-E565-8B67-8C17691DB383}"/>
          </ac:picMkLst>
        </pc:picChg>
        <pc:picChg chg="add mod modCrop">
          <ac:chgData name="Snehal Srivastava" userId="3c558f15f0acf6da" providerId="LiveId" clId="{AD0D60BE-9566-4B37-8947-CD7EA3B9DAA1}" dt="2022-11-13T15:42:14.600" v="1255" actId="1076"/>
          <ac:picMkLst>
            <pc:docMk/>
            <pc:sldMk cId="3679017689" sldId="296"/>
            <ac:picMk id="5" creationId="{4608DAE9-BF09-AE26-931A-B5CCCE297892}"/>
          </ac:picMkLst>
        </pc:picChg>
        <pc:picChg chg="del">
          <ac:chgData name="Snehal Srivastava" userId="3c558f15f0acf6da" providerId="LiveId" clId="{AD0D60BE-9566-4B37-8947-CD7EA3B9DAA1}" dt="2022-11-13T15:41:04.049" v="1239" actId="21"/>
          <ac:picMkLst>
            <pc:docMk/>
            <pc:sldMk cId="3679017689" sldId="296"/>
            <ac:picMk id="8" creationId="{D04DE33C-E04C-0C3E-3D9A-B3909D6DF65F}"/>
          </ac:picMkLst>
        </pc:picChg>
      </pc:sldChg>
      <pc:sldChg chg="addSp delSp modSp new mod">
        <pc:chgData name="Snehal Srivastava" userId="3c558f15f0acf6da" providerId="LiveId" clId="{AD0D60BE-9566-4B37-8947-CD7EA3B9DAA1}" dt="2022-11-13T19:02:10.607" v="1293" actId="1076"/>
        <pc:sldMkLst>
          <pc:docMk/>
          <pc:sldMk cId="1047702420" sldId="297"/>
        </pc:sldMkLst>
        <pc:spChg chg="del">
          <ac:chgData name="Snehal Srivastava" userId="3c558f15f0acf6da" providerId="LiveId" clId="{AD0D60BE-9566-4B37-8947-CD7EA3B9DAA1}" dt="2022-11-13T19:01:02.532" v="1279" actId="478"/>
          <ac:spMkLst>
            <pc:docMk/>
            <pc:sldMk cId="1047702420" sldId="297"/>
            <ac:spMk id="2" creationId="{4E576817-612C-11CD-883E-98909CAD56E0}"/>
          </ac:spMkLst>
        </pc:spChg>
        <pc:picChg chg="add mod modCrop">
          <ac:chgData name="Snehal Srivastava" userId="3c558f15f0acf6da" providerId="LiveId" clId="{AD0D60BE-9566-4B37-8947-CD7EA3B9DAA1}" dt="2022-11-13T19:02:10.607" v="1293" actId="1076"/>
          <ac:picMkLst>
            <pc:docMk/>
            <pc:sldMk cId="1047702420" sldId="297"/>
            <ac:picMk id="5" creationId="{5E7C4576-ABEE-027C-7071-647C701654D1}"/>
          </ac:picMkLst>
        </pc:picChg>
      </pc:sldChg>
      <pc:sldChg chg="addSp delSp modSp new mod ord">
        <pc:chgData name="Snehal Srivastava" userId="3c558f15f0acf6da" providerId="LiveId" clId="{AD0D60BE-9566-4B37-8947-CD7EA3B9DAA1}" dt="2022-11-13T19:04:16.761" v="1306" actId="1076"/>
        <pc:sldMkLst>
          <pc:docMk/>
          <pc:sldMk cId="2871409539" sldId="298"/>
        </pc:sldMkLst>
        <pc:spChg chg="del">
          <ac:chgData name="Snehal Srivastava" userId="3c558f15f0acf6da" providerId="LiveId" clId="{AD0D60BE-9566-4B37-8947-CD7EA3B9DAA1}" dt="2022-11-13T19:03:18.863" v="1297" actId="478"/>
          <ac:spMkLst>
            <pc:docMk/>
            <pc:sldMk cId="2871409539" sldId="298"/>
            <ac:spMk id="2" creationId="{9D572EDF-8909-0C35-2406-802E7DA4DFA0}"/>
          </ac:spMkLst>
        </pc:spChg>
        <pc:spChg chg="del">
          <ac:chgData name="Snehal Srivastava" userId="3c558f15f0acf6da" providerId="LiveId" clId="{AD0D60BE-9566-4B37-8947-CD7EA3B9DAA1}" dt="2022-11-13T19:03:18.863" v="1297" actId="478"/>
          <ac:spMkLst>
            <pc:docMk/>
            <pc:sldMk cId="2871409539" sldId="298"/>
            <ac:spMk id="3" creationId="{92554B94-8D82-8A12-FD22-07F3DF0FF5EA}"/>
          </ac:spMkLst>
        </pc:spChg>
        <pc:spChg chg="del">
          <ac:chgData name="Snehal Srivastava" userId="3c558f15f0acf6da" providerId="LiveId" clId="{AD0D60BE-9566-4B37-8947-CD7EA3B9DAA1}" dt="2022-11-13T19:03:18.863" v="1297" actId="478"/>
          <ac:spMkLst>
            <pc:docMk/>
            <pc:sldMk cId="2871409539" sldId="298"/>
            <ac:spMk id="4" creationId="{2436BC50-0E06-6A79-52DF-A4C3E1D9D47B}"/>
          </ac:spMkLst>
        </pc:spChg>
        <pc:spChg chg="del">
          <ac:chgData name="Snehal Srivastava" userId="3c558f15f0acf6da" providerId="LiveId" clId="{AD0D60BE-9566-4B37-8947-CD7EA3B9DAA1}" dt="2022-11-13T19:03:18.863" v="1297" actId="478"/>
          <ac:spMkLst>
            <pc:docMk/>
            <pc:sldMk cId="2871409539" sldId="298"/>
            <ac:spMk id="5" creationId="{2BF95B8C-8868-BB6A-4EAE-3D3C160EAE97}"/>
          </ac:spMkLst>
        </pc:spChg>
        <pc:spChg chg="del">
          <ac:chgData name="Snehal Srivastava" userId="3c558f15f0acf6da" providerId="LiveId" clId="{AD0D60BE-9566-4B37-8947-CD7EA3B9DAA1}" dt="2022-11-13T19:03:53.257" v="1304" actId="478"/>
          <ac:spMkLst>
            <pc:docMk/>
            <pc:sldMk cId="2871409539" sldId="298"/>
            <ac:spMk id="6" creationId="{8A746053-BE0F-2AE9-390D-E3AB8E823F26}"/>
          </ac:spMkLst>
        </pc:spChg>
        <pc:picChg chg="add mod modCrop">
          <ac:chgData name="Snehal Srivastava" userId="3c558f15f0acf6da" providerId="LiveId" clId="{AD0D60BE-9566-4B37-8947-CD7EA3B9DAA1}" dt="2022-11-13T19:04:16.761" v="1306" actId="1076"/>
          <ac:picMkLst>
            <pc:docMk/>
            <pc:sldMk cId="2871409539" sldId="298"/>
            <ac:picMk id="8" creationId="{E8F10CA3-B72D-F716-63CC-61AB721172C4}"/>
          </ac:picMkLst>
        </pc:picChg>
      </pc:sldChg>
      <pc:sldChg chg="addSp delSp modSp new mod">
        <pc:chgData name="Snehal Srivastava" userId="3c558f15f0acf6da" providerId="LiveId" clId="{AD0D60BE-9566-4B37-8947-CD7EA3B9DAA1}" dt="2022-11-13T19:06:49.999" v="1320" actId="1076"/>
        <pc:sldMkLst>
          <pc:docMk/>
          <pc:sldMk cId="1682855187" sldId="299"/>
        </pc:sldMkLst>
        <pc:spChg chg="del">
          <ac:chgData name="Snehal Srivastava" userId="3c558f15f0acf6da" providerId="LiveId" clId="{AD0D60BE-9566-4B37-8947-CD7EA3B9DAA1}" dt="2022-11-13T19:05:04.717" v="1308" actId="478"/>
          <ac:spMkLst>
            <pc:docMk/>
            <pc:sldMk cId="1682855187" sldId="299"/>
            <ac:spMk id="2" creationId="{0BB26979-3C0D-5F19-13CA-FE2624A16B45}"/>
          </ac:spMkLst>
        </pc:spChg>
        <pc:spChg chg="del">
          <ac:chgData name="Snehal Srivastava" userId="3c558f15f0acf6da" providerId="LiveId" clId="{AD0D60BE-9566-4B37-8947-CD7EA3B9DAA1}" dt="2022-11-13T19:05:04.717" v="1308" actId="478"/>
          <ac:spMkLst>
            <pc:docMk/>
            <pc:sldMk cId="1682855187" sldId="299"/>
            <ac:spMk id="3" creationId="{41F4FB26-2EE4-9A59-9314-9C6ACF8B877B}"/>
          </ac:spMkLst>
        </pc:spChg>
        <pc:spChg chg="del">
          <ac:chgData name="Snehal Srivastava" userId="3c558f15f0acf6da" providerId="LiveId" clId="{AD0D60BE-9566-4B37-8947-CD7EA3B9DAA1}" dt="2022-11-13T19:05:04.717" v="1308" actId="478"/>
          <ac:spMkLst>
            <pc:docMk/>
            <pc:sldMk cId="1682855187" sldId="299"/>
            <ac:spMk id="4" creationId="{12DB76F4-75CB-C839-A399-AD8BFEA21B94}"/>
          </ac:spMkLst>
        </pc:spChg>
        <pc:spChg chg="del">
          <ac:chgData name="Snehal Srivastava" userId="3c558f15f0acf6da" providerId="LiveId" clId="{AD0D60BE-9566-4B37-8947-CD7EA3B9DAA1}" dt="2022-11-13T19:05:04.717" v="1308" actId="478"/>
          <ac:spMkLst>
            <pc:docMk/>
            <pc:sldMk cId="1682855187" sldId="299"/>
            <ac:spMk id="5" creationId="{BD994881-F813-94BD-0E1B-2C2D63B9A64B}"/>
          </ac:spMkLst>
        </pc:spChg>
        <pc:picChg chg="add mod modCrop">
          <ac:chgData name="Snehal Srivastava" userId="3c558f15f0acf6da" providerId="LiveId" clId="{AD0D60BE-9566-4B37-8947-CD7EA3B9DAA1}" dt="2022-11-13T19:06:49.999" v="1320" actId="1076"/>
          <ac:picMkLst>
            <pc:docMk/>
            <pc:sldMk cId="1682855187" sldId="299"/>
            <ac:picMk id="8" creationId="{6C7E19AB-3C27-A2A1-1BDB-0F5FEB6B4354}"/>
          </ac:picMkLst>
        </pc:picChg>
      </pc:sldChg>
      <pc:sldChg chg="addSp delSp modSp add del mod">
        <pc:chgData name="Snehal Srivastava" userId="3c558f15f0acf6da" providerId="LiveId" clId="{AD0D60BE-9566-4B37-8947-CD7EA3B9DAA1}" dt="2022-11-13T19:31:16.468" v="1881" actId="47"/>
        <pc:sldMkLst>
          <pc:docMk/>
          <pc:sldMk cId="711707880" sldId="300"/>
        </pc:sldMkLst>
        <pc:spChg chg="mod">
          <ac:chgData name="Snehal Srivastava" userId="3c558f15f0acf6da" providerId="LiveId" clId="{AD0D60BE-9566-4B37-8947-CD7EA3B9DAA1}" dt="2022-11-13T19:29:52.468" v="1877" actId="14100"/>
          <ac:spMkLst>
            <pc:docMk/>
            <pc:sldMk cId="711707880" sldId="300"/>
            <ac:spMk id="4" creationId="{E08585C5-199B-2A86-32B2-90B2ACF96551}"/>
          </ac:spMkLst>
        </pc:spChg>
        <pc:picChg chg="add mod modCrop">
          <ac:chgData name="Snehal Srivastava" userId="3c558f15f0acf6da" providerId="LiveId" clId="{AD0D60BE-9566-4B37-8947-CD7EA3B9DAA1}" dt="2022-11-13T19:26:21.805" v="1563" actId="1076"/>
          <ac:picMkLst>
            <pc:docMk/>
            <pc:sldMk cId="711707880" sldId="300"/>
            <ac:picMk id="3" creationId="{E172A109-D264-3E9A-0856-6AACFCA20372}"/>
          </ac:picMkLst>
        </pc:picChg>
        <pc:picChg chg="del">
          <ac:chgData name="Snehal Srivastava" userId="3c558f15f0acf6da" providerId="LiveId" clId="{AD0D60BE-9566-4B37-8947-CD7EA3B9DAA1}" dt="2022-11-13T19:24:50.190" v="1547" actId="478"/>
          <ac:picMkLst>
            <pc:docMk/>
            <pc:sldMk cId="711707880" sldId="300"/>
            <ac:picMk id="5" creationId="{4608DAE9-BF09-AE26-931A-B5CCCE297892}"/>
          </ac:picMkLst>
        </pc:picChg>
      </pc:sldChg>
      <pc:sldChg chg="new del">
        <pc:chgData name="Snehal Srivastava" userId="3c558f15f0acf6da" providerId="LiveId" clId="{AD0D60BE-9566-4B37-8947-CD7EA3B9DAA1}" dt="2022-11-13T19:24:26.889" v="1545" actId="680"/>
        <pc:sldMkLst>
          <pc:docMk/>
          <pc:sldMk cId="3351353077" sldId="300"/>
        </pc:sldMkLst>
      </pc:sldChg>
      <pc:sldChg chg="add ord">
        <pc:chgData name="Snehal Srivastava" userId="3c558f15f0acf6da" providerId="LiveId" clId="{AD0D60BE-9566-4B37-8947-CD7EA3B9DAA1}" dt="2022-11-13T19:31:14.850" v="1880"/>
        <pc:sldMkLst>
          <pc:docMk/>
          <pc:sldMk cId="1907180007" sldId="301"/>
        </pc:sldMkLst>
      </pc:sldChg>
      <pc:sldChg chg="addSp delSp modSp add mod">
        <pc:chgData name="Snehal Srivastava" userId="3c558f15f0acf6da" providerId="LiveId" clId="{AD0D60BE-9566-4B37-8947-CD7EA3B9DAA1}" dt="2022-11-13T19:38:21.821" v="2360" actId="20577"/>
        <pc:sldMkLst>
          <pc:docMk/>
          <pc:sldMk cId="873490715" sldId="302"/>
        </pc:sldMkLst>
        <pc:spChg chg="mod">
          <ac:chgData name="Snehal Srivastava" userId="3c558f15f0acf6da" providerId="LiveId" clId="{AD0D60BE-9566-4B37-8947-CD7EA3B9DAA1}" dt="2022-11-13T19:38:21.821" v="2360" actId="20577"/>
          <ac:spMkLst>
            <pc:docMk/>
            <pc:sldMk cId="873490715" sldId="302"/>
            <ac:spMk id="4" creationId="{E08585C5-199B-2A86-32B2-90B2ACF96551}"/>
          </ac:spMkLst>
        </pc:spChg>
        <pc:spChg chg="add mod">
          <ac:chgData name="Snehal Srivastava" userId="3c558f15f0acf6da" providerId="LiveId" clId="{AD0D60BE-9566-4B37-8947-CD7EA3B9DAA1}" dt="2022-11-13T19:33:04.465" v="1905" actId="1076"/>
          <ac:spMkLst>
            <pc:docMk/>
            <pc:sldMk cId="873490715" sldId="302"/>
            <ac:spMk id="6" creationId="{0A97BD7A-9BFB-DAD1-C380-EF6068480AFE}"/>
          </ac:spMkLst>
        </pc:spChg>
        <pc:spChg chg="add del mod">
          <ac:chgData name="Snehal Srivastava" userId="3c558f15f0acf6da" providerId="LiveId" clId="{AD0D60BE-9566-4B37-8947-CD7EA3B9DAA1}" dt="2022-11-13T19:37:13.763" v="2265" actId="478"/>
          <ac:spMkLst>
            <pc:docMk/>
            <pc:sldMk cId="873490715" sldId="302"/>
            <ac:spMk id="7" creationId="{7F79906C-1F8B-BB73-18C9-CC67262237DD}"/>
          </ac:spMkLst>
        </pc:spChg>
        <pc:spChg chg="add mod">
          <ac:chgData name="Snehal Srivastava" userId="3c558f15f0acf6da" providerId="LiveId" clId="{AD0D60BE-9566-4B37-8947-CD7EA3B9DAA1}" dt="2022-11-13T19:36:54.365" v="2264" actId="1076"/>
          <ac:spMkLst>
            <pc:docMk/>
            <pc:sldMk cId="873490715" sldId="302"/>
            <ac:spMk id="8" creationId="{A509BBDD-B94E-87D7-DD68-64F4EB7C31B3}"/>
          </ac:spMkLst>
        </pc:spChg>
        <pc:spChg chg="add del mod">
          <ac:chgData name="Snehal Srivastava" userId="3c558f15f0acf6da" providerId="LiveId" clId="{AD0D60BE-9566-4B37-8947-CD7EA3B9DAA1}" dt="2022-11-13T19:36:31.441" v="2258" actId="1076"/>
          <ac:spMkLst>
            <pc:docMk/>
            <pc:sldMk cId="873490715" sldId="302"/>
            <ac:spMk id="9" creationId="{4D5F66B2-691D-CC57-D379-D2ECBFFF56BA}"/>
          </ac:spMkLst>
        </pc:spChg>
        <pc:picChg chg="del mod">
          <ac:chgData name="Snehal Srivastava" userId="3c558f15f0acf6da" providerId="LiveId" clId="{AD0D60BE-9566-4B37-8947-CD7EA3B9DAA1}" dt="2022-11-13T19:31:22.842" v="1884" actId="478"/>
          <ac:picMkLst>
            <pc:docMk/>
            <pc:sldMk cId="873490715" sldId="302"/>
            <ac:picMk id="3" creationId="{E172A109-D264-3E9A-0856-6AACFCA20372}"/>
          </ac:picMkLst>
        </pc:picChg>
        <pc:picChg chg="add mod modCrop">
          <ac:chgData name="Snehal Srivastava" userId="3c558f15f0acf6da" providerId="LiveId" clId="{AD0D60BE-9566-4B37-8947-CD7EA3B9DAA1}" dt="2022-11-13T19:36:41.919" v="2262" actId="1076"/>
          <ac:picMkLst>
            <pc:docMk/>
            <pc:sldMk cId="873490715" sldId="302"/>
            <ac:picMk id="5" creationId="{DC19221B-504A-717A-3162-0B76911C9C3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B9D201-273A-4255-044F-6B39CD90DA30}"/>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74A7F44-A04C-8A7B-B3EE-48B238016F86}"/>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36B03D40-4D05-4032-A363-E8D6F5ABCC66}" type="datetimeFigureOut">
              <a:rPr lang="en-IN" smtClean="0"/>
              <a:t>13-11-2022</a:t>
            </a:fld>
            <a:endParaRPr lang="en-IN"/>
          </a:p>
        </p:txBody>
      </p:sp>
      <p:sp>
        <p:nvSpPr>
          <p:cNvPr id="4" name="Footer Placeholder 3">
            <a:extLst>
              <a:ext uri="{FF2B5EF4-FFF2-40B4-BE49-F238E27FC236}">
                <a16:creationId xmlns:a16="http://schemas.microsoft.com/office/drawing/2014/main" id="{2BE6B50C-B8CE-B692-76B2-AE0754808CB4}"/>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CE97FFE-6A1B-6D05-BE95-2868E69413F8}"/>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20CB5920-536B-43F1-BB90-2A0AACCFE152}" type="slidenum">
              <a:rPr lang="en-IN" smtClean="0"/>
              <a:t>‹#›</a:t>
            </a:fld>
            <a:endParaRPr lang="en-IN"/>
          </a:p>
        </p:txBody>
      </p:sp>
    </p:spTree>
    <p:extLst>
      <p:ext uri="{BB962C8B-B14F-4D97-AF65-F5344CB8AC3E}">
        <p14:creationId xmlns:p14="http://schemas.microsoft.com/office/powerpoint/2010/main" val="5620143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045029"/>
            <a:ext cx="5385816" cy="2164515"/>
          </a:xfrm>
        </p:spPr>
        <p:txBody>
          <a:bodyPr/>
          <a:lstStyle/>
          <a:p>
            <a:r>
              <a:rPr lang="en-US" dirty="0"/>
              <a:t>Used Car Listing Price Prediction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Presented by Team 13​</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8585C5-199B-2A86-32B2-90B2ACF96551}"/>
              </a:ext>
            </a:extLst>
          </p:cNvPr>
          <p:cNvSpPr>
            <a:spLocks noGrp="1"/>
          </p:cNvSpPr>
          <p:nvPr>
            <p:ph type="body" sz="quarter" idx="13"/>
          </p:nvPr>
        </p:nvSpPr>
        <p:spPr>
          <a:xfrm>
            <a:off x="8787384" y="1556353"/>
            <a:ext cx="2944686" cy="3745294"/>
          </a:xfrm>
        </p:spPr>
        <p:txBody>
          <a:bodyPr/>
          <a:lstStyle/>
          <a:p>
            <a:r>
              <a:rPr lang="en-US" sz="1800" dirty="0"/>
              <a:t>This graph represents the number of cars of different manufacturers listed for resale. From the data, we can see that the majority of cars are manufactured by Ford. The second most common manufacturer in our dataset is Chevrolet. Looking at this data we can make an assumption about the target audience.</a:t>
            </a:r>
            <a:endParaRPr lang="en-IN" sz="1800" dirty="0"/>
          </a:p>
        </p:txBody>
      </p:sp>
      <p:pic>
        <p:nvPicPr>
          <p:cNvPr id="8" name="Picture 7">
            <a:extLst>
              <a:ext uri="{FF2B5EF4-FFF2-40B4-BE49-F238E27FC236}">
                <a16:creationId xmlns:a16="http://schemas.microsoft.com/office/drawing/2014/main" id="{D04DE33C-E04C-0C3E-3D9A-B3909D6DF65F}"/>
              </a:ext>
            </a:extLst>
          </p:cNvPr>
          <p:cNvPicPr>
            <a:picLocks noChangeAspect="1"/>
          </p:cNvPicPr>
          <p:nvPr/>
        </p:nvPicPr>
        <p:blipFill rotWithShape="1">
          <a:blip r:embed="rId2"/>
          <a:srcRect l="53551" t="15600" r="15924" b="29787"/>
          <a:stretch/>
        </p:blipFill>
        <p:spPr>
          <a:xfrm>
            <a:off x="674973" y="332054"/>
            <a:ext cx="6910134" cy="6321908"/>
          </a:xfrm>
          <a:prstGeom prst="rect">
            <a:avLst/>
          </a:prstGeom>
        </p:spPr>
      </p:pic>
      <p:sp>
        <p:nvSpPr>
          <p:cNvPr id="9" name="TextBox 8">
            <a:extLst>
              <a:ext uri="{FF2B5EF4-FFF2-40B4-BE49-F238E27FC236}">
                <a16:creationId xmlns:a16="http://schemas.microsoft.com/office/drawing/2014/main" id="{3A460EBA-D721-68DF-B4A9-BF6012309AD3}"/>
              </a:ext>
            </a:extLst>
          </p:cNvPr>
          <p:cNvSpPr txBox="1"/>
          <p:nvPr/>
        </p:nvSpPr>
        <p:spPr>
          <a:xfrm>
            <a:off x="6291072" y="1327734"/>
            <a:ext cx="960120" cy="307777"/>
          </a:xfrm>
          <a:prstGeom prst="rect">
            <a:avLst/>
          </a:prstGeom>
          <a:noFill/>
        </p:spPr>
        <p:txBody>
          <a:bodyPr wrap="square" rtlCol="0">
            <a:spAutoFit/>
          </a:bodyPr>
          <a:lstStyle/>
          <a:p>
            <a:r>
              <a:rPr lang="en-US" sz="1400" dirty="0"/>
              <a:t>17</a:t>
            </a:r>
            <a:r>
              <a:rPr lang="en-US" sz="1100" dirty="0"/>
              <a:t>%</a:t>
            </a:r>
            <a:endParaRPr lang="en-IN" sz="1100" dirty="0"/>
          </a:p>
        </p:txBody>
      </p:sp>
      <p:sp>
        <p:nvSpPr>
          <p:cNvPr id="12" name="TextBox 11">
            <a:extLst>
              <a:ext uri="{FF2B5EF4-FFF2-40B4-BE49-F238E27FC236}">
                <a16:creationId xmlns:a16="http://schemas.microsoft.com/office/drawing/2014/main" id="{7E5755AD-359F-4EE0-8C4C-43E82553B91D}"/>
              </a:ext>
            </a:extLst>
          </p:cNvPr>
          <p:cNvSpPr txBox="1"/>
          <p:nvPr/>
        </p:nvSpPr>
        <p:spPr>
          <a:xfrm>
            <a:off x="5212080" y="1635511"/>
            <a:ext cx="960120" cy="307777"/>
          </a:xfrm>
          <a:prstGeom prst="rect">
            <a:avLst/>
          </a:prstGeom>
          <a:noFill/>
        </p:spPr>
        <p:txBody>
          <a:bodyPr wrap="square" rtlCol="0">
            <a:spAutoFit/>
          </a:bodyPr>
          <a:lstStyle/>
          <a:p>
            <a:r>
              <a:rPr lang="en-US" sz="1400" dirty="0"/>
              <a:t>13%</a:t>
            </a:r>
            <a:endParaRPr lang="en-IN" sz="1400" dirty="0"/>
          </a:p>
        </p:txBody>
      </p:sp>
      <p:sp>
        <p:nvSpPr>
          <p:cNvPr id="13" name="TextBox 12">
            <a:extLst>
              <a:ext uri="{FF2B5EF4-FFF2-40B4-BE49-F238E27FC236}">
                <a16:creationId xmlns:a16="http://schemas.microsoft.com/office/drawing/2014/main" id="{936CE69C-1CCF-9609-BC9F-68CFD6B5321D}"/>
              </a:ext>
            </a:extLst>
          </p:cNvPr>
          <p:cNvSpPr txBox="1"/>
          <p:nvPr/>
        </p:nvSpPr>
        <p:spPr>
          <a:xfrm>
            <a:off x="3435096" y="2190650"/>
            <a:ext cx="960120" cy="307777"/>
          </a:xfrm>
          <a:prstGeom prst="rect">
            <a:avLst/>
          </a:prstGeom>
          <a:noFill/>
        </p:spPr>
        <p:txBody>
          <a:bodyPr wrap="square" rtlCol="0">
            <a:spAutoFit/>
          </a:bodyPr>
          <a:lstStyle/>
          <a:p>
            <a:r>
              <a:rPr lang="en-US" sz="1400" dirty="0"/>
              <a:t>5%</a:t>
            </a:r>
            <a:endParaRPr lang="en-IN" sz="1400" dirty="0"/>
          </a:p>
        </p:txBody>
      </p:sp>
      <p:sp>
        <p:nvSpPr>
          <p:cNvPr id="14" name="TextBox 13">
            <a:extLst>
              <a:ext uri="{FF2B5EF4-FFF2-40B4-BE49-F238E27FC236}">
                <a16:creationId xmlns:a16="http://schemas.microsoft.com/office/drawing/2014/main" id="{736981C9-D3D9-B198-9962-E268A1B6E13F}"/>
              </a:ext>
            </a:extLst>
          </p:cNvPr>
          <p:cNvSpPr txBox="1"/>
          <p:nvPr/>
        </p:nvSpPr>
        <p:spPr>
          <a:xfrm>
            <a:off x="4204556" y="1882873"/>
            <a:ext cx="960120" cy="307777"/>
          </a:xfrm>
          <a:prstGeom prst="rect">
            <a:avLst/>
          </a:prstGeom>
          <a:noFill/>
        </p:spPr>
        <p:txBody>
          <a:bodyPr wrap="square" rtlCol="0">
            <a:spAutoFit/>
          </a:bodyPr>
          <a:lstStyle/>
          <a:p>
            <a:r>
              <a:rPr lang="en-US" sz="1400" dirty="0"/>
              <a:t>9%</a:t>
            </a:r>
            <a:endParaRPr lang="en-IN" sz="1400" dirty="0"/>
          </a:p>
        </p:txBody>
      </p:sp>
      <p:sp>
        <p:nvSpPr>
          <p:cNvPr id="15" name="TextBox 14">
            <a:extLst>
              <a:ext uri="{FF2B5EF4-FFF2-40B4-BE49-F238E27FC236}">
                <a16:creationId xmlns:a16="http://schemas.microsoft.com/office/drawing/2014/main" id="{0F555CFE-031F-AC99-6C5F-C37766669E84}"/>
              </a:ext>
            </a:extLst>
          </p:cNvPr>
          <p:cNvSpPr txBox="1"/>
          <p:nvPr/>
        </p:nvSpPr>
        <p:spPr>
          <a:xfrm>
            <a:off x="5811012" y="5945857"/>
            <a:ext cx="960120" cy="307777"/>
          </a:xfrm>
          <a:prstGeom prst="rect">
            <a:avLst/>
          </a:prstGeom>
          <a:noFill/>
        </p:spPr>
        <p:txBody>
          <a:bodyPr wrap="square" rtlCol="0">
            <a:spAutoFit/>
          </a:bodyPr>
          <a:lstStyle/>
          <a:p>
            <a:r>
              <a:rPr lang="en-US" sz="1400" dirty="0"/>
              <a:t>15%</a:t>
            </a:r>
            <a:endParaRPr lang="en-IN" sz="1400" dirty="0"/>
          </a:p>
        </p:txBody>
      </p:sp>
    </p:spTree>
    <p:extLst>
      <p:ext uri="{BB962C8B-B14F-4D97-AF65-F5344CB8AC3E}">
        <p14:creationId xmlns:p14="http://schemas.microsoft.com/office/powerpoint/2010/main" val="1465575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8585C5-199B-2A86-32B2-90B2ACF96551}"/>
              </a:ext>
            </a:extLst>
          </p:cNvPr>
          <p:cNvSpPr>
            <a:spLocks noGrp="1"/>
          </p:cNvSpPr>
          <p:nvPr>
            <p:ph type="body" sz="quarter" idx="13"/>
          </p:nvPr>
        </p:nvSpPr>
        <p:spPr>
          <a:xfrm>
            <a:off x="8421624" y="1556353"/>
            <a:ext cx="3310446" cy="3745294"/>
          </a:xfrm>
        </p:spPr>
        <p:txBody>
          <a:bodyPr/>
          <a:lstStyle/>
          <a:p>
            <a:r>
              <a:rPr lang="en-US" sz="1800" dirty="0"/>
              <a:t>This graph shows the number of cylinders in different cars listed for resale. From this graph we can see that most cars have 6 cylinders and hardly any car has 12 cylinders. This a major feature the customer consider while buying a car.</a:t>
            </a:r>
            <a:endParaRPr lang="en-IN" sz="1800" dirty="0"/>
          </a:p>
        </p:txBody>
      </p:sp>
      <p:pic>
        <p:nvPicPr>
          <p:cNvPr id="5" name="Picture 4">
            <a:extLst>
              <a:ext uri="{FF2B5EF4-FFF2-40B4-BE49-F238E27FC236}">
                <a16:creationId xmlns:a16="http://schemas.microsoft.com/office/drawing/2014/main" id="{4608DAE9-BF09-AE26-931A-B5CCCE297892}"/>
              </a:ext>
            </a:extLst>
          </p:cNvPr>
          <p:cNvPicPr>
            <a:picLocks noChangeAspect="1"/>
          </p:cNvPicPr>
          <p:nvPr/>
        </p:nvPicPr>
        <p:blipFill rotWithShape="1">
          <a:blip r:embed="rId2"/>
          <a:srcRect l="53625" t="14933" r="15850" b="34934"/>
          <a:stretch/>
        </p:blipFill>
        <p:spPr>
          <a:xfrm>
            <a:off x="658368" y="302786"/>
            <a:ext cx="6767920" cy="6252427"/>
          </a:xfrm>
          <a:prstGeom prst="rect">
            <a:avLst/>
          </a:prstGeom>
        </p:spPr>
      </p:pic>
    </p:spTree>
    <p:extLst>
      <p:ext uri="{BB962C8B-B14F-4D97-AF65-F5344CB8AC3E}">
        <p14:creationId xmlns:p14="http://schemas.microsoft.com/office/powerpoint/2010/main" val="3679017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8585C5-199B-2A86-32B2-90B2ACF96551}"/>
              </a:ext>
            </a:extLst>
          </p:cNvPr>
          <p:cNvSpPr>
            <a:spLocks noGrp="1"/>
          </p:cNvSpPr>
          <p:nvPr>
            <p:ph type="body" sz="quarter" idx="13"/>
          </p:nvPr>
        </p:nvSpPr>
        <p:spPr>
          <a:xfrm>
            <a:off x="2961051" y="4583017"/>
            <a:ext cx="6269895" cy="1214280"/>
          </a:xfrm>
        </p:spPr>
        <p:txBody>
          <a:bodyPr/>
          <a:lstStyle/>
          <a:p>
            <a:r>
              <a:rPr lang="en-US" sz="1800" dirty="0"/>
              <a:t>Another important feature of a car is the transmission. This graph shows the percentage of cars that have automatic, manual and other transmission. A major chunk of cars that are listed show automatic transmission.</a:t>
            </a:r>
            <a:endParaRPr lang="en-IN" sz="1800" dirty="0"/>
          </a:p>
        </p:txBody>
      </p:sp>
      <p:pic>
        <p:nvPicPr>
          <p:cNvPr id="3" name="Picture 2">
            <a:extLst>
              <a:ext uri="{FF2B5EF4-FFF2-40B4-BE49-F238E27FC236}">
                <a16:creationId xmlns:a16="http://schemas.microsoft.com/office/drawing/2014/main" id="{E172A109-D264-3E9A-0856-6AACFCA20372}"/>
              </a:ext>
            </a:extLst>
          </p:cNvPr>
          <p:cNvPicPr>
            <a:picLocks noChangeAspect="1"/>
          </p:cNvPicPr>
          <p:nvPr/>
        </p:nvPicPr>
        <p:blipFill rotWithShape="1">
          <a:blip r:embed="rId2"/>
          <a:srcRect l="40349" t="15468" r="22225" b="54933"/>
          <a:stretch/>
        </p:blipFill>
        <p:spPr>
          <a:xfrm>
            <a:off x="1687294" y="548640"/>
            <a:ext cx="8817411" cy="3922776"/>
          </a:xfrm>
          <a:prstGeom prst="rect">
            <a:avLst/>
          </a:prstGeom>
        </p:spPr>
      </p:pic>
    </p:spTree>
    <p:extLst>
      <p:ext uri="{BB962C8B-B14F-4D97-AF65-F5344CB8AC3E}">
        <p14:creationId xmlns:p14="http://schemas.microsoft.com/office/powerpoint/2010/main" val="1907180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08585C5-199B-2A86-32B2-90B2ACF96551}"/>
              </a:ext>
            </a:extLst>
          </p:cNvPr>
          <p:cNvSpPr>
            <a:spLocks noGrp="1"/>
          </p:cNvSpPr>
          <p:nvPr>
            <p:ph type="body" sz="quarter" idx="13"/>
          </p:nvPr>
        </p:nvSpPr>
        <p:spPr>
          <a:xfrm>
            <a:off x="9023526" y="1746504"/>
            <a:ext cx="2916936" cy="4105657"/>
          </a:xfrm>
        </p:spPr>
        <p:txBody>
          <a:bodyPr/>
          <a:lstStyle/>
          <a:p>
            <a:r>
              <a:rPr lang="en-US" sz="1800" dirty="0"/>
              <a:t>Fuel prices highly impact the car consumers and hence is an important aspect to look at while purchasing a car. This graph show the type of fuel each car uses. As it can be seen, 84% of the cars listed use gas and only 6% cars use diesel. There are hardly any electric cars </a:t>
            </a:r>
            <a:r>
              <a:rPr lang="en-US" sz="1800"/>
              <a:t>that have been listed.</a:t>
            </a:r>
            <a:endParaRPr lang="en-IN" sz="1800" dirty="0"/>
          </a:p>
        </p:txBody>
      </p:sp>
      <p:pic>
        <p:nvPicPr>
          <p:cNvPr id="5" name="Picture 4">
            <a:extLst>
              <a:ext uri="{FF2B5EF4-FFF2-40B4-BE49-F238E27FC236}">
                <a16:creationId xmlns:a16="http://schemas.microsoft.com/office/drawing/2014/main" id="{DC19221B-504A-717A-3162-0B76911C9C3C}"/>
              </a:ext>
            </a:extLst>
          </p:cNvPr>
          <p:cNvPicPr>
            <a:picLocks noChangeAspect="1"/>
          </p:cNvPicPr>
          <p:nvPr/>
        </p:nvPicPr>
        <p:blipFill rotWithShape="1">
          <a:blip r:embed="rId2"/>
          <a:srcRect l="40350" t="15733" r="22225" b="40534"/>
          <a:stretch/>
        </p:blipFill>
        <p:spPr>
          <a:xfrm>
            <a:off x="327582" y="525294"/>
            <a:ext cx="8695944" cy="5715971"/>
          </a:xfrm>
          <a:prstGeom prst="rect">
            <a:avLst/>
          </a:prstGeom>
        </p:spPr>
      </p:pic>
      <p:sp>
        <p:nvSpPr>
          <p:cNvPr id="6" name="TextBox 5">
            <a:extLst>
              <a:ext uri="{FF2B5EF4-FFF2-40B4-BE49-F238E27FC236}">
                <a16:creationId xmlns:a16="http://schemas.microsoft.com/office/drawing/2014/main" id="{0A97BD7A-9BFB-DAD1-C380-EF6068480AFE}"/>
              </a:ext>
            </a:extLst>
          </p:cNvPr>
          <p:cNvSpPr txBox="1"/>
          <p:nvPr/>
        </p:nvSpPr>
        <p:spPr>
          <a:xfrm>
            <a:off x="7763256" y="2130552"/>
            <a:ext cx="1371600" cy="338554"/>
          </a:xfrm>
          <a:prstGeom prst="rect">
            <a:avLst/>
          </a:prstGeom>
          <a:noFill/>
        </p:spPr>
        <p:txBody>
          <a:bodyPr wrap="square" rtlCol="0">
            <a:spAutoFit/>
          </a:bodyPr>
          <a:lstStyle/>
          <a:p>
            <a:r>
              <a:rPr lang="en-US" sz="1600" dirty="0"/>
              <a:t>84%</a:t>
            </a:r>
            <a:endParaRPr lang="en-IN" sz="1600" dirty="0"/>
          </a:p>
        </p:txBody>
      </p:sp>
      <p:sp>
        <p:nvSpPr>
          <p:cNvPr id="8" name="TextBox 7">
            <a:extLst>
              <a:ext uri="{FF2B5EF4-FFF2-40B4-BE49-F238E27FC236}">
                <a16:creationId xmlns:a16="http://schemas.microsoft.com/office/drawing/2014/main" id="{A509BBDD-B94E-87D7-DD68-64F4EB7C31B3}"/>
              </a:ext>
            </a:extLst>
          </p:cNvPr>
          <p:cNvSpPr txBox="1"/>
          <p:nvPr/>
        </p:nvSpPr>
        <p:spPr>
          <a:xfrm>
            <a:off x="2644785" y="2889391"/>
            <a:ext cx="1371600" cy="338554"/>
          </a:xfrm>
          <a:prstGeom prst="rect">
            <a:avLst/>
          </a:prstGeom>
          <a:noFill/>
        </p:spPr>
        <p:txBody>
          <a:bodyPr wrap="square" rtlCol="0">
            <a:spAutoFit/>
          </a:bodyPr>
          <a:lstStyle/>
          <a:p>
            <a:r>
              <a:rPr lang="en-US" sz="1600" dirty="0"/>
              <a:t>8%</a:t>
            </a:r>
            <a:endParaRPr lang="en-IN" sz="1600" dirty="0"/>
          </a:p>
        </p:txBody>
      </p:sp>
      <p:sp>
        <p:nvSpPr>
          <p:cNvPr id="9" name="TextBox 8">
            <a:extLst>
              <a:ext uri="{FF2B5EF4-FFF2-40B4-BE49-F238E27FC236}">
                <a16:creationId xmlns:a16="http://schemas.microsoft.com/office/drawing/2014/main" id="{4D5F66B2-691D-CC57-D379-D2ECBFFF56BA}"/>
              </a:ext>
            </a:extLst>
          </p:cNvPr>
          <p:cNvSpPr txBox="1"/>
          <p:nvPr/>
        </p:nvSpPr>
        <p:spPr>
          <a:xfrm>
            <a:off x="2618154" y="3630055"/>
            <a:ext cx="1371600" cy="338554"/>
          </a:xfrm>
          <a:prstGeom prst="rect">
            <a:avLst/>
          </a:prstGeom>
          <a:noFill/>
        </p:spPr>
        <p:txBody>
          <a:bodyPr wrap="square" rtlCol="0">
            <a:spAutoFit/>
          </a:bodyPr>
          <a:lstStyle/>
          <a:p>
            <a:r>
              <a:rPr lang="en-US" sz="1600" dirty="0"/>
              <a:t>6%</a:t>
            </a:r>
            <a:endParaRPr lang="en-IN" sz="1600" dirty="0"/>
          </a:p>
        </p:txBody>
      </p:sp>
    </p:spTree>
    <p:extLst>
      <p:ext uri="{BB962C8B-B14F-4D97-AF65-F5344CB8AC3E}">
        <p14:creationId xmlns:p14="http://schemas.microsoft.com/office/powerpoint/2010/main" val="873490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err="1"/>
              <a:t>Rachit</a:t>
            </a:r>
            <a:r>
              <a:rPr lang="en-US" dirty="0"/>
              <a:t> Gupta</a:t>
            </a:r>
          </a:p>
          <a:p>
            <a:r>
              <a:rPr lang="en-US" dirty="0"/>
              <a:t>Chirag Murali</a:t>
            </a:r>
          </a:p>
          <a:p>
            <a:r>
              <a:rPr lang="en-US" dirty="0"/>
              <a:t>Snehal Srivastava</a:t>
            </a:r>
          </a:p>
          <a:p>
            <a:r>
              <a:rPr lang="en-US" dirty="0"/>
              <a:t>Riya Mangal</a:t>
            </a:r>
          </a:p>
          <a:p>
            <a:r>
              <a:rPr lang="en-US"/>
              <a:t>Dhruv Sangwan</a:t>
            </a:r>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The Case​</a:t>
            </a:r>
          </a:p>
          <a:p>
            <a:r>
              <a:rPr lang="en-US" dirty="0"/>
              <a:t>Primary goals</a:t>
            </a:r>
          </a:p>
          <a:p>
            <a:r>
              <a:rPr lang="en-US" dirty="0"/>
              <a:t>​Data</a:t>
            </a:r>
          </a:p>
          <a:p>
            <a:r>
              <a:rPr lang="en-US" dirty="0"/>
              <a:t>The Plan</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408176"/>
            <a:ext cx="6766560" cy="768096"/>
          </a:xfrm>
        </p:spPr>
        <p:txBody>
          <a:bodyPr/>
          <a:lstStyle/>
          <a:p>
            <a:r>
              <a:rPr lang="en-US" dirty="0"/>
              <a:t>The Case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600960"/>
            <a:ext cx="6766560" cy="3525520"/>
          </a:xfrm>
        </p:spPr>
        <p:txBody>
          <a:bodyPr/>
          <a:lstStyle/>
          <a:p>
            <a:r>
              <a:rPr lang="en-US" dirty="0"/>
              <a:t>In the UK, approximately 1.65 million new cars were sold in 2019, while the market was dominated by used car sales (7.53 million). The eventual sales prices are determined by demand – supply curves in the equilibrium. However, the listing price is of economic significance to a personal seller. </a:t>
            </a:r>
            <a:br>
              <a:rPr lang="en-US" dirty="0"/>
            </a:br>
            <a:endParaRPr lang="en-US" dirty="0"/>
          </a:p>
          <a:p>
            <a:r>
              <a:rPr lang="en-US" sz="1600" b="1" dirty="0"/>
              <a:t>Primary Goal:</a:t>
            </a:r>
          </a:p>
          <a:p>
            <a:r>
              <a:rPr lang="en-US" dirty="0">
                <a:latin typeface="Sabon Next LT" panose="02000500000000000000" pitchFamily="2" charset="0"/>
                <a:cs typeface="Sabon Next LT" panose="02000500000000000000" pitchFamily="2" charset="0"/>
              </a:rPr>
              <a:t>To predict listing price of used cars based on previous datasets available using relevant analysis models and tools.</a:t>
            </a:r>
          </a:p>
          <a:p>
            <a:r>
              <a:rPr lang="en-US" dirty="0"/>
              <a:t>For this, we need to:</a:t>
            </a:r>
          </a:p>
          <a:p>
            <a:pPr marL="285750" indent="-285750">
              <a:buFont typeface="Arial" panose="020B0604020202020204" pitchFamily="34" charset="0"/>
              <a:buChar char="•"/>
            </a:pPr>
            <a:r>
              <a:rPr lang="en-US" dirty="0"/>
              <a:t>Find a relevant dataset</a:t>
            </a:r>
          </a:p>
          <a:p>
            <a:pPr marL="285750" indent="-285750">
              <a:buFont typeface="Arial" panose="020B0604020202020204" pitchFamily="34" charset="0"/>
              <a:buChar char="•"/>
            </a:pPr>
            <a:r>
              <a:rPr lang="en-US" dirty="0"/>
              <a:t>Clean the data</a:t>
            </a:r>
            <a:endParaRPr lang="en-US" dirty="0">
              <a:solidFill>
                <a:srgbClr val="DF8C8C"/>
              </a:solidFill>
            </a:endParaRPr>
          </a:p>
          <a:p>
            <a:pPr marL="285750" indent="-285750">
              <a:buFont typeface="Arial" panose="020B0604020202020204" pitchFamily="34" charset="0"/>
              <a:buChar char="•"/>
            </a:pPr>
            <a:r>
              <a:rPr lang="en-US" dirty="0">
                <a:latin typeface="Sabon Next LT" panose="02000500000000000000" pitchFamily="2" charset="0"/>
                <a:cs typeface="Sabon Next LT" panose="02000500000000000000" pitchFamily="2" charset="0"/>
              </a:rPr>
              <a:t>To find out various features of a car that are relevant for a customer and analyze their effects on the list price</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A71F3EB8-269E-4A01-4455-37C0C4FFF9DF}"/>
              </a:ext>
            </a:extLst>
          </p:cNvPr>
          <p:cNvSpPr txBox="1"/>
          <p:nvPr/>
        </p:nvSpPr>
        <p:spPr>
          <a:xfrm>
            <a:off x="7552944" y="731520"/>
            <a:ext cx="4078224" cy="1600438"/>
          </a:xfrm>
          <a:prstGeom prst="rect">
            <a:avLst/>
          </a:prstGeom>
          <a:noFill/>
        </p:spPr>
        <p:txBody>
          <a:bodyPr wrap="square" rtlCol="0">
            <a:spAutoFit/>
          </a:bodyPr>
          <a:lstStyle/>
          <a:p>
            <a:r>
              <a:rPr lang="en-US" sz="1400" dirty="0">
                <a:solidFill>
                  <a:srgbClr val="DF8C8C"/>
                </a:solidFill>
              </a:rPr>
              <a:t>If the price is too high, it won’t attract any customers.</a:t>
            </a:r>
          </a:p>
          <a:p>
            <a:r>
              <a:rPr lang="en-US" sz="1400" dirty="0">
                <a:solidFill>
                  <a:srgbClr val="DF8C8C"/>
                </a:solidFill>
              </a:rPr>
              <a:t>If the price is too low, the seller will incur a loss. </a:t>
            </a:r>
          </a:p>
          <a:p>
            <a:r>
              <a:rPr lang="en-US" sz="1400" dirty="0">
                <a:solidFill>
                  <a:srgbClr val="DF8C8C"/>
                </a:solidFill>
              </a:rPr>
              <a:t>Hence, we need to predict a suggested listing price that is somewhere in the middle, however, the sellers can choose to list their cars on a price of their own.</a:t>
            </a:r>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Our plan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pPr marL="342900" indent="-342900">
              <a:buFont typeface="Arial" panose="020B0604020202020204" pitchFamily="34" charset="0"/>
              <a:buChar char="•"/>
            </a:pPr>
            <a:r>
              <a:rPr lang="en-US" sz="2000" dirty="0"/>
              <a:t>Finding a relevant dataset</a:t>
            </a:r>
          </a:p>
          <a:p>
            <a:pPr marL="342900" indent="-342900">
              <a:buFont typeface="Arial" panose="020B0604020202020204" pitchFamily="34" charset="0"/>
              <a:buChar char="•"/>
            </a:pPr>
            <a:r>
              <a:rPr lang="en-US" sz="2000" dirty="0"/>
              <a:t>Cleaning the data</a:t>
            </a:r>
          </a:p>
          <a:p>
            <a:pPr marL="285750" indent="-285750">
              <a:buFont typeface="Arial" panose="020B0604020202020204" pitchFamily="34" charset="0"/>
              <a:buChar char="•"/>
            </a:pPr>
            <a:r>
              <a:rPr lang="en-US" sz="2000" dirty="0"/>
              <a:t>Exploratory data analysis (EDA)</a:t>
            </a:r>
          </a:p>
          <a:p>
            <a:pPr marL="285750" indent="-285750">
              <a:buFont typeface="Arial" panose="020B0604020202020204" pitchFamily="34" charset="0"/>
              <a:buChar char="•"/>
            </a:pPr>
            <a:r>
              <a:rPr lang="en-US" sz="2000" dirty="0"/>
              <a:t>Splitting the data</a:t>
            </a:r>
          </a:p>
          <a:p>
            <a:pPr marL="285750" indent="-285750">
              <a:buFont typeface="Arial" panose="020B0604020202020204" pitchFamily="34" charset="0"/>
              <a:buChar char="•"/>
            </a:pPr>
            <a:r>
              <a:rPr lang="en-US" sz="2000" dirty="0"/>
              <a:t>Models to train and test data</a:t>
            </a:r>
          </a:p>
        </p:txBody>
      </p:sp>
    </p:spTree>
    <p:extLst>
      <p:ext uri="{BB962C8B-B14F-4D97-AF65-F5344CB8AC3E}">
        <p14:creationId xmlns:p14="http://schemas.microsoft.com/office/powerpoint/2010/main" val="9481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1499616" y="1298448"/>
            <a:ext cx="5693664" cy="768096"/>
          </a:xfrm>
        </p:spPr>
        <p:txBody>
          <a:bodyPr/>
          <a:lstStyle/>
          <a:p>
            <a:r>
              <a:rPr lang="en-US" dirty="0"/>
              <a:t>Data</a:t>
            </a:r>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idx="1"/>
          </p:nvPr>
        </p:nvSpPr>
        <p:spPr>
          <a:xfrm>
            <a:off x="1499616" y="2770632"/>
            <a:ext cx="5693664" cy="3465576"/>
          </a:xfrm>
        </p:spPr>
        <p:txBody>
          <a:bodyPr/>
          <a:lstStyle/>
          <a:p>
            <a:pPr marL="342900" indent="-342900">
              <a:lnSpc>
                <a:spcPct val="100000"/>
              </a:lnSpc>
              <a:buFont typeface="Arial" panose="020B0604020202020204" pitchFamily="34" charset="0"/>
              <a:buChar char="•"/>
            </a:pPr>
            <a:r>
              <a:rPr lang="en-US" dirty="0"/>
              <a:t>Dataset on Kaggle</a:t>
            </a:r>
          </a:p>
          <a:p>
            <a:pPr marL="342900" indent="-342900">
              <a:lnSpc>
                <a:spcPct val="100000"/>
              </a:lnSpc>
              <a:buFont typeface="Arial" panose="020B0604020202020204" pitchFamily="34" charset="0"/>
              <a:buChar char="•"/>
            </a:pPr>
            <a:r>
              <a:rPr lang="en-US" dirty="0"/>
              <a:t>Rows: 361683</a:t>
            </a:r>
          </a:p>
          <a:p>
            <a:pPr marL="342900" indent="-342900">
              <a:lnSpc>
                <a:spcPct val="100000"/>
              </a:lnSpc>
              <a:buFont typeface="Arial" panose="020B0604020202020204" pitchFamily="34" charset="0"/>
              <a:buChar char="•"/>
            </a:pPr>
            <a:r>
              <a:rPr lang="en-US" dirty="0"/>
              <a:t>Features: 21</a:t>
            </a:r>
          </a:p>
          <a:p>
            <a:pPr marL="342900" indent="-342900">
              <a:lnSpc>
                <a:spcPct val="100000"/>
              </a:lnSpc>
              <a:buFont typeface="Arial" panose="020B0604020202020204" pitchFamily="34" charset="0"/>
              <a:buChar char="•"/>
            </a:pPr>
            <a:r>
              <a:rPr lang="en-US" dirty="0"/>
              <a:t>Categorical: 11</a:t>
            </a:r>
          </a:p>
          <a:p>
            <a:pPr marL="342900" indent="-342900">
              <a:lnSpc>
                <a:spcPct val="100000"/>
              </a:lnSpc>
              <a:buFont typeface="Arial" panose="020B0604020202020204" pitchFamily="34" charset="0"/>
              <a:buChar char="•"/>
            </a:pPr>
            <a:r>
              <a:rPr lang="en-US" dirty="0"/>
              <a:t>Numerical: 6</a:t>
            </a:r>
          </a:p>
          <a:p>
            <a:pPr marL="342900" indent="-342900">
              <a:lnSpc>
                <a:spcPct val="100000"/>
              </a:lnSpc>
              <a:buFont typeface="Arial" panose="020B0604020202020204" pitchFamily="34" charset="0"/>
              <a:buChar char="•"/>
            </a:pPr>
            <a:r>
              <a:rPr lang="en-US" dirty="0"/>
              <a:t>Text: 4</a:t>
            </a:r>
          </a:p>
          <a:p>
            <a:pPr marL="342900" indent="-342900">
              <a:lnSpc>
                <a:spcPct val="100000"/>
              </a:lnSpc>
              <a:buFont typeface="Arial" panose="020B0604020202020204" pitchFamily="34" charset="0"/>
              <a:buChar char="•"/>
            </a:pPr>
            <a:r>
              <a:rPr lang="en-US" dirty="0"/>
              <a:t>Type: Regression</a:t>
            </a:r>
          </a:p>
          <a:p>
            <a:pPr marL="342900" indent="-342900">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317028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B89941-C08E-ACBC-E549-E9EABBFBCCF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E7C4576-ABEE-027C-7071-647C701654D1}"/>
              </a:ext>
            </a:extLst>
          </p:cNvPr>
          <p:cNvPicPr>
            <a:picLocks noChangeAspect="1"/>
          </p:cNvPicPr>
          <p:nvPr/>
        </p:nvPicPr>
        <p:blipFill rotWithShape="1">
          <a:blip r:embed="rId2"/>
          <a:srcRect l="12187" t="28267" r="11968"/>
          <a:stretch/>
        </p:blipFill>
        <p:spPr>
          <a:xfrm>
            <a:off x="697275" y="517652"/>
            <a:ext cx="10797449" cy="5822696"/>
          </a:xfrm>
          <a:prstGeom prst="rect">
            <a:avLst/>
          </a:prstGeom>
        </p:spPr>
      </p:pic>
    </p:spTree>
    <p:extLst>
      <p:ext uri="{BB962C8B-B14F-4D97-AF65-F5344CB8AC3E}">
        <p14:creationId xmlns:p14="http://schemas.microsoft.com/office/powerpoint/2010/main" val="1047702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8F10CA3-B72D-F716-63CC-61AB721172C4}"/>
              </a:ext>
            </a:extLst>
          </p:cNvPr>
          <p:cNvPicPr>
            <a:picLocks noChangeAspect="1"/>
          </p:cNvPicPr>
          <p:nvPr/>
        </p:nvPicPr>
        <p:blipFill rotWithShape="1">
          <a:blip r:embed="rId2"/>
          <a:srcRect l="10630" t="28478" r="32604" b="11679"/>
          <a:stretch/>
        </p:blipFill>
        <p:spPr>
          <a:xfrm>
            <a:off x="1139951" y="490173"/>
            <a:ext cx="9912097" cy="5877654"/>
          </a:xfrm>
          <a:prstGeom prst="rect">
            <a:avLst/>
          </a:prstGeom>
        </p:spPr>
      </p:pic>
    </p:spTree>
    <p:extLst>
      <p:ext uri="{BB962C8B-B14F-4D97-AF65-F5344CB8AC3E}">
        <p14:creationId xmlns:p14="http://schemas.microsoft.com/office/powerpoint/2010/main" val="2871409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E5EF720-D058-B56C-F63F-1497C3E8C3A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8" name="Picture 7">
            <a:extLst>
              <a:ext uri="{FF2B5EF4-FFF2-40B4-BE49-F238E27FC236}">
                <a16:creationId xmlns:a16="http://schemas.microsoft.com/office/drawing/2014/main" id="{6C7E19AB-3C27-A2A1-1BDB-0F5FEB6B4354}"/>
              </a:ext>
            </a:extLst>
          </p:cNvPr>
          <p:cNvPicPr>
            <a:picLocks noChangeAspect="1"/>
          </p:cNvPicPr>
          <p:nvPr/>
        </p:nvPicPr>
        <p:blipFill rotWithShape="1">
          <a:blip r:embed="rId2"/>
          <a:srcRect l="13124" t="30133" r="12474" b="5467"/>
          <a:stretch/>
        </p:blipFill>
        <p:spPr>
          <a:xfrm>
            <a:off x="175260" y="546354"/>
            <a:ext cx="11841480" cy="5765292"/>
          </a:xfrm>
          <a:prstGeom prst="rect">
            <a:avLst/>
          </a:prstGeom>
        </p:spPr>
      </p:pic>
    </p:spTree>
    <p:extLst>
      <p:ext uri="{BB962C8B-B14F-4D97-AF65-F5344CB8AC3E}">
        <p14:creationId xmlns:p14="http://schemas.microsoft.com/office/powerpoint/2010/main" val="168285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97CDCA2-6682-E14D-84F7-459A157DC95D}"/>
              </a:ext>
            </a:extLst>
          </p:cNvPr>
          <p:cNvSpPr>
            <a:spLocks noGrp="1"/>
          </p:cNvSpPr>
          <p:nvPr>
            <p:ph type="body" sz="quarter" idx="13"/>
          </p:nvPr>
        </p:nvSpPr>
        <p:spPr>
          <a:xfrm>
            <a:off x="8758804" y="1593753"/>
            <a:ext cx="2907792" cy="3670493"/>
          </a:xfrm>
        </p:spPr>
        <p:txBody>
          <a:bodyPr/>
          <a:lstStyle/>
          <a:p>
            <a:r>
              <a:rPr lang="en-US" sz="1800" dirty="0"/>
              <a:t>This graph represents the number of cars that have been listed over the years. Very evidently, the majority of the cars have been listed during the years 2000-2022. The data available to us in the dataset for all previous years is almost negligible. Hence, price prediction on the basis of the data of these years will not be very helpful.</a:t>
            </a:r>
            <a:endParaRPr lang="en-IN" sz="1800" dirty="0"/>
          </a:p>
        </p:txBody>
      </p:sp>
      <p:pic>
        <p:nvPicPr>
          <p:cNvPr id="8" name="Picture 7">
            <a:extLst>
              <a:ext uri="{FF2B5EF4-FFF2-40B4-BE49-F238E27FC236}">
                <a16:creationId xmlns:a16="http://schemas.microsoft.com/office/drawing/2014/main" id="{22033288-9CFB-B0A4-B444-FEB0C9433F8A}"/>
              </a:ext>
            </a:extLst>
          </p:cNvPr>
          <p:cNvPicPr>
            <a:picLocks noChangeAspect="1"/>
          </p:cNvPicPr>
          <p:nvPr/>
        </p:nvPicPr>
        <p:blipFill rotWithShape="1">
          <a:blip r:embed="rId2"/>
          <a:srcRect l="53250" t="15333" r="16000" b="29028"/>
          <a:stretch/>
        </p:blipFill>
        <p:spPr>
          <a:xfrm>
            <a:off x="525404" y="294231"/>
            <a:ext cx="7434073" cy="6269537"/>
          </a:xfrm>
          <a:prstGeom prst="rect">
            <a:avLst/>
          </a:prstGeom>
        </p:spPr>
      </p:pic>
    </p:spTree>
    <p:extLst>
      <p:ext uri="{BB962C8B-B14F-4D97-AF65-F5344CB8AC3E}">
        <p14:creationId xmlns:p14="http://schemas.microsoft.com/office/powerpoint/2010/main" val="143046581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{E6945769-5B0B-4B5D-BD80-54FC077A7914}tf78438558_win32</Template>
  <TotalTime>4377</TotalTime>
  <Words>544</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Sabon Next LT</vt:lpstr>
      <vt:lpstr>Office Theme</vt:lpstr>
      <vt:lpstr>Used Car Listing Price Prediction</vt:lpstr>
      <vt:lpstr>AGENDA</vt:lpstr>
      <vt:lpstr>The Case</vt:lpstr>
      <vt:lpstr>Our plan </vt:lpstr>
      <vt:lpstr>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Listing Price Prediction</dc:title>
  <dc:subject/>
  <dc:creator>Snehal Srivastava</dc:creator>
  <cp:lastModifiedBy>Snehal Srivastava</cp:lastModifiedBy>
  <cp:revision>3</cp:revision>
  <dcterms:created xsi:type="dcterms:W3CDTF">2022-10-27T22:50:32Z</dcterms:created>
  <dcterms:modified xsi:type="dcterms:W3CDTF">2022-11-13T19:38:31Z</dcterms:modified>
</cp:coreProperties>
</file>