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91457" autoAdjust="0"/>
  </p:normalViewPr>
  <p:slideViewPr>
    <p:cSldViewPr snapToGrid="0">
      <p:cViewPr varScale="1">
        <p:scale>
          <a:sx n="55" d="100"/>
          <a:sy n="55" d="100"/>
        </p:scale>
        <p:origin x="9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453" y="381000"/>
            <a:ext cx="9176067" cy="22627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 (Body)"/>
              </a:rPr>
              <a:t>Object Oriented Paradigm</a:t>
            </a:r>
            <a:r>
              <a:rPr lang="en-US" dirty="0">
                <a:latin typeface="Century Gothic (Body)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3453" y="2643779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/>
              <a:t>Separate header and </a:t>
            </a:r>
            <a:r>
              <a:rPr lang="en-US" sz="2400" b="1" dirty="0" err="1"/>
              <a:t>cpp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Methods and their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separate methods and their implementation to achieve abstraction.</a:t>
            </a:r>
          </a:p>
          <a:p>
            <a:r>
              <a:rPr lang="en-US" dirty="0"/>
              <a:t>For this purpose we separate function prototypes in a file cladded header file.</a:t>
            </a:r>
          </a:p>
          <a:p>
            <a:r>
              <a:rPr lang="en-US" dirty="0"/>
              <a:t>And separate their implementation ii a file called .</a:t>
            </a:r>
            <a:r>
              <a:rPr lang="en-US" dirty="0" err="1"/>
              <a:t>cpp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67580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6240"/>
            <a:ext cx="8915400" cy="4244982"/>
          </a:xfrm>
        </p:spPr>
        <p:txBody>
          <a:bodyPr>
            <a:normAutofit/>
          </a:bodyPr>
          <a:lstStyle/>
          <a:p>
            <a:r>
              <a:rPr lang="en-US" dirty="0"/>
              <a:t>Header file (.h file) of class</a:t>
            </a:r>
          </a:p>
          <a:p>
            <a:pPr lvl="1"/>
            <a:r>
              <a:rPr lang="en-US" dirty="0"/>
              <a:t>It will contain the class structure i.e. attributes and prototypes of functions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Source file (.</a:t>
            </a:r>
            <a:r>
              <a:rPr lang="en-US" dirty="0" err="1"/>
              <a:t>cpp</a:t>
            </a:r>
            <a:r>
              <a:rPr lang="en-US" dirty="0"/>
              <a:t> file) of class</a:t>
            </a:r>
          </a:p>
          <a:p>
            <a:pPr lvl="1"/>
            <a:r>
              <a:rPr lang="en-US" dirty="0"/>
              <a:t>It will contain the class functions implementation. </a:t>
            </a:r>
          </a:p>
          <a:p>
            <a:pPr lvl="1"/>
            <a:r>
              <a:rPr lang="en-US" dirty="0"/>
              <a:t>We include class header file on top of this file to connect class header and source file</a:t>
            </a:r>
          </a:p>
          <a:p>
            <a:pPr lvl="1"/>
            <a:r>
              <a:rPr lang="en-US" dirty="0"/>
              <a:t>We use scope resolution operator  (:</a:t>
            </a:r>
            <a:r>
              <a:rPr lang="en-US" dirty="0">
                <a:sym typeface="Wingdings" panose="05000000000000000000" pitchFamily="2" charset="2"/>
              </a:rPr>
              <a:t>:) </a:t>
            </a:r>
            <a:r>
              <a:rPr lang="en-US" dirty="0"/>
              <a:t>to connect class name class functions.</a:t>
            </a:r>
          </a:p>
          <a:p>
            <a:pPr lvl="1"/>
            <a:r>
              <a:rPr lang="en-US" dirty="0"/>
              <a:t>It will contain your main function (which is entry point of code) </a:t>
            </a:r>
          </a:p>
        </p:txBody>
      </p:sp>
    </p:spTree>
    <p:extLst>
      <p:ext uri="{BB962C8B-B14F-4D97-AF65-F5344CB8AC3E}">
        <p14:creationId xmlns:p14="http://schemas.microsoft.com/office/powerpoint/2010/main" val="6764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 of Employee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4640"/>
            <a:ext cx="8915400" cy="52933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class 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char * 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Employee(); // default </a:t>
            </a:r>
            <a:r>
              <a:rPr lang="en-US" sz="1200" dirty="0" err="1"/>
              <a:t>const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Employee(</a:t>
            </a:r>
            <a:r>
              <a:rPr lang="en-US" sz="1200" dirty="0" err="1"/>
              <a:t>int</a:t>
            </a:r>
            <a:r>
              <a:rPr lang="en-US" sz="1200" dirty="0"/>
              <a:t> a, char * n); // </a:t>
            </a:r>
            <a:r>
              <a:rPr lang="en-US" sz="1200" dirty="0" err="1"/>
              <a:t>parm</a:t>
            </a:r>
            <a:r>
              <a:rPr lang="en-US" sz="1200" dirty="0"/>
              <a:t> </a:t>
            </a:r>
            <a:r>
              <a:rPr lang="en-US" sz="1200" dirty="0" err="1"/>
              <a:t>const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Employee(</a:t>
            </a:r>
            <a:r>
              <a:rPr lang="en-US" sz="1200" dirty="0" err="1"/>
              <a:t>const</a:t>
            </a:r>
            <a:r>
              <a:rPr lang="en-US" sz="1200" dirty="0"/>
              <a:t> Employee &amp; </a:t>
            </a:r>
            <a:r>
              <a:rPr lang="en-US" sz="1200" dirty="0" err="1"/>
              <a:t>obj</a:t>
            </a:r>
            <a:r>
              <a:rPr lang="en-US" sz="1200" dirty="0"/>
              <a:t>); // copy </a:t>
            </a:r>
            <a:r>
              <a:rPr lang="en-US" sz="1200" dirty="0" err="1"/>
              <a:t>const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void </a:t>
            </a:r>
            <a:r>
              <a:rPr lang="en-US" sz="1200" dirty="0" err="1"/>
              <a:t>set_age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void </a:t>
            </a:r>
            <a:r>
              <a:rPr lang="en-US" sz="1200" dirty="0" err="1"/>
              <a:t>set_name</a:t>
            </a:r>
            <a:r>
              <a:rPr lang="en-US" sz="1200" dirty="0"/>
              <a:t>(char * n);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get_age</a:t>
            </a:r>
            <a:r>
              <a:rPr lang="en-US" sz="12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char * </a:t>
            </a:r>
            <a:r>
              <a:rPr lang="en-US" sz="1200" dirty="0" err="1"/>
              <a:t>get_name</a:t>
            </a:r>
            <a:r>
              <a:rPr lang="en-US" sz="12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void display();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//override </a:t>
            </a:r>
            <a:r>
              <a:rPr lang="en-US" sz="1200" dirty="0" err="1"/>
              <a:t>dest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~Employee();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36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n-US" dirty="0"/>
              <a:t>Source file of Employee class &amp;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53144"/>
            <a:ext cx="8915400" cy="60579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#include "</a:t>
            </a:r>
            <a:r>
              <a:rPr lang="en-US" sz="700" dirty="0" err="1"/>
              <a:t>Employee.h</a:t>
            </a:r>
            <a:r>
              <a:rPr lang="en-US" sz="7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Employee::Employee()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name = </a:t>
            </a:r>
            <a:r>
              <a:rPr lang="en-US" sz="700" dirty="0" err="1"/>
              <a:t>nullptr</a:t>
            </a:r>
            <a:r>
              <a:rPr lang="en-US" sz="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Employee::Employee(</a:t>
            </a:r>
            <a:r>
              <a:rPr lang="en-US" sz="700" dirty="0" err="1"/>
              <a:t>int</a:t>
            </a:r>
            <a:r>
              <a:rPr lang="en-US" sz="700" dirty="0"/>
              <a:t> a, char *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</a:t>
            </a:r>
            <a:r>
              <a:rPr lang="en-US" sz="700" dirty="0" err="1"/>
              <a:t>set_age</a:t>
            </a:r>
            <a:r>
              <a:rPr lang="en-US" sz="700" dirty="0"/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</a:t>
            </a:r>
            <a:r>
              <a:rPr lang="en-US" sz="700" dirty="0" err="1"/>
              <a:t>set_name</a:t>
            </a:r>
            <a:r>
              <a:rPr lang="en-US" sz="700" dirty="0"/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void Employee::</a:t>
            </a:r>
            <a:r>
              <a:rPr lang="en-US" sz="700" dirty="0" err="1"/>
              <a:t>set_age</a:t>
            </a:r>
            <a:r>
              <a:rPr lang="en-US" sz="700" dirty="0"/>
              <a:t>(</a:t>
            </a:r>
            <a:r>
              <a:rPr lang="en-US" sz="700" dirty="0" err="1"/>
              <a:t>int</a:t>
            </a:r>
            <a:r>
              <a:rPr lang="en-US" sz="700" dirty="0"/>
              <a:t>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if (x &gt;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age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</a:t>
            </a:r>
            <a:r>
              <a:rPr lang="en-US" sz="700" dirty="0" err="1"/>
              <a:t>cout</a:t>
            </a:r>
            <a:r>
              <a:rPr lang="en-US" sz="700" dirty="0"/>
              <a:t> &lt;&lt; "You enter wrong age 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void Employee::</a:t>
            </a:r>
            <a:r>
              <a:rPr lang="en-US" sz="700" dirty="0" err="1"/>
              <a:t>set_name</a:t>
            </a:r>
            <a:r>
              <a:rPr lang="en-US" sz="700" dirty="0"/>
              <a:t>(char *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if (n != </a:t>
            </a:r>
            <a:r>
              <a:rPr lang="en-US" sz="700" dirty="0" err="1"/>
              <a:t>nullptr</a:t>
            </a:r>
            <a:r>
              <a:rPr lang="en-US" sz="7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</a:t>
            </a:r>
            <a:r>
              <a:rPr lang="en-US" sz="700" dirty="0" err="1"/>
              <a:t>int</a:t>
            </a:r>
            <a:r>
              <a:rPr lang="en-US" sz="700" dirty="0"/>
              <a:t> s = </a:t>
            </a:r>
            <a:r>
              <a:rPr lang="en-US" sz="700" dirty="0" err="1"/>
              <a:t>strlen</a:t>
            </a:r>
            <a:r>
              <a:rPr lang="en-US" sz="700" dirty="0"/>
              <a:t>(n);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name = new char[s];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for (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i</a:t>
            </a:r>
            <a:r>
              <a:rPr lang="en-US" sz="700" dirty="0"/>
              <a:t> = 0; </a:t>
            </a:r>
            <a:r>
              <a:rPr lang="en-US" sz="700" dirty="0" err="1"/>
              <a:t>i</a:t>
            </a:r>
            <a:r>
              <a:rPr lang="en-US" sz="700" dirty="0"/>
              <a:t> &lt; s; </a:t>
            </a:r>
            <a:r>
              <a:rPr lang="en-US" sz="700" dirty="0" err="1"/>
              <a:t>i</a:t>
            </a:r>
            <a:r>
              <a:rPr lang="en-US" sz="7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	name[</a:t>
            </a:r>
            <a:r>
              <a:rPr lang="en-US" sz="700" dirty="0" err="1"/>
              <a:t>i</a:t>
            </a:r>
            <a:r>
              <a:rPr lang="en-US" sz="700" dirty="0"/>
              <a:t>] = n[</a:t>
            </a:r>
            <a:r>
              <a:rPr lang="en-US" sz="700" dirty="0" err="1"/>
              <a:t>i</a:t>
            </a:r>
            <a:r>
              <a:rPr lang="en-US" sz="7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 err="1"/>
              <a:t>int</a:t>
            </a:r>
            <a:r>
              <a:rPr lang="en-US" sz="700" dirty="0"/>
              <a:t> Employee::</a:t>
            </a:r>
            <a:r>
              <a:rPr lang="en-US" sz="700" dirty="0" err="1"/>
              <a:t>get_age</a:t>
            </a:r>
            <a:r>
              <a:rPr lang="en-US" sz="7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return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char * Employee::</a:t>
            </a:r>
            <a:r>
              <a:rPr lang="en-US" sz="700" dirty="0" err="1"/>
              <a:t>get_name</a:t>
            </a:r>
            <a:r>
              <a:rPr lang="en-US" sz="7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return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void Employee::display()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</a:t>
            </a:r>
            <a:r>
              <a:rPr lang="en-US" sz="700" dirty="0" err="1"/>
              <a:t>cout</a:t>
            </a:r>
            <a:r>
              <a:rPr lang="en-US" sz="700" dirty="0"/>
              <a:t> &lt;&lt; "Your employee information is: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</a:t>
            </a:r>
            <a:r>
              <a:rPr lang="en-US" sz="700" dirty="0" err="1"/>
              <a:t>cout</a:t>
            </a:r>
            <a:r>
              <a:rPr lang="en-US" sz="700" dirty="0"/>
              <a:t> &lt;&lt; age &lt;&lt; "   " &lt;&lt; name &lt;&lt; </a:t>
            </a:r>
            <a:r>
              <a:rPr lang="en-US" sz="700" dirty="0" err="1"/>
              <a:t>endl</a:t>
            </a:r>
            <a:r>
              <a:rPr lang="en-US" sz="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Employee::Employee(</a:t>
            </a:r>
            <a:r>
              <a:rPr lang="en-US" sz="700" dirty="0" err="1"/>
              <a:t>const</a:t>
            </a:r>
            <a:r>
              <a:rPr lang="en-US" sz="700" dirty="0"/>
              <a:t> Employee &amp; </a:t>
            </a:r>
            <a:r>
              <a:rPr lang="en-US" sz="700" dirty="0" err="1"/>
              <a:t>obj</a:t>
            </a:r>
            <a:r>
              <a:rPr lang="en-US" sz="7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</a:t>
            </a:r>
            <a:r>
              <a:rPr lang="en-US" sz="700" dirty="0" err="1"/>
              <a:t>set_age</a:t>
            </a:r>
            <a:r>
              <a:rPr lang="en-US" sz="700" dirty="0"/>
              <a:t>(</a:t>
            </a:r>
            <a:r>
              <a:rPr lang="en-US" sz="700" dirty="0" err="1"/>
              <a:t>obj.age</a:t>
            </a:r>
            <a:r>
              <a:rPr lang="en-US" sz="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	</a:t>
            </a:r>
            <a:r>
              <a:rPr lang="en-US" sz="700" dirty="0" err="1"/>
              <a:t>set_name</a:t>
            </a:r>
            <a:r>
              <a:rPr lang="en-US" sz="700" dirty="0"/>
              <a:t>(obj.name);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7045055" y="1222838"/>
            <a:ext cx="27268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Employee::~Employee()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	if (name != </a:t>
            </a:r>
            <a:r>
              <a:rPr lang="en-US" sz="900" dirty="0" err="1"/>
              <a:t>nullptr</a:t>
            </a:r>
            <a:r>
              <a:rPr lang="en-US" sz="900" dirty="0"/>
              <a:t>)</a:t>
            </a:r>
          </a:p>
          <a:p>
            <a:r>
              <a:rPr lang="en-US" sz="900" dirty="0"/>
              <a:t>	{		delete[] name;</a:t>
            </a:r>
          </a:p>
          <a:p>
            <a:r>
              <a:rPr lang="en-US" sz="900" dirty="0"/>
              <a:t>	}</a:t>
            </a:r>
          </a:p>
          <a:p>
            <a:r>
              <a:rPr lang="en-US" sz="900" dirty="0"/>
              <a:t>}</a:t>
            </a:r>
          </a:p>
          <a:p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013372" y="2158223"/>
            <a:ext cx="32657" cy="1730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4815" y="4000500"/>
            <a:ext cx="310242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understand this look copy </a:t>
            </a:r>
            <a:r>
              <a:rPr lang="en-US" dirty="0" err="1"/>
              <a:t>const</a:t>
            </a:r>
            <a:r>
              <a:rPr lang="en-US" dirty="0"/>
              <a:t> slides</a:t>
            </a:r>
          </a:p>
        </p:txBody>
      </p:sp>
    </p:spTree>
    <p:extLst>
      <p:ext uri="{BB962C8B-B14F-4D97-AF65-F5344CB8AC3E}">
        <p14:creationId xmlns:p14="http://schemas.microsoft.com/office/powerpoint/2010/main" val="120546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64" y="286584"/>
            <a:ext cx="8911687" cy="878119"/>
          </a:xfrm>
        </p:spPr>
        <p:txBody>
          <a:bodyPr>
            <a:normAutofit/>
          </a:bodyPr>
          <a:lstStyle/>
          <a:p>
            <a:r>
              <a:rPr lang="en-US" dirty="0"/>
              <a:t>Source file of Employee class &amp;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6786"/>
            <a:ext cx="8915400" cy="37776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Employee e1; //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Employee e2(12, "</a:t>
            </a:r>
            <a:r>
              <a:rPr lang="en-US" dirty="0" err="1"/>
              <a:t>sdad</a:t>
            </a:r>
            <a:r>
              <a:rPr lang="en-US" dirty="0"/>
              <a:t>"); // </a:t>
            </a:r>
            <a:r>
              <a:rPr lang="en-US" dirty="0" err="1"/>
              <a:t>parm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(e2.get_age() &gt; 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"You are adult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450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581</Words>
  <Application>Microsoft Office PowerPoint</Application>
  <PresentationFormat>Widescreen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Century Gothic (Body)</vt:lpstr>
      <vt:lpstr>Wingdings</vt:lpstr>
      <vt:lpstr>Wingdings 3</vt:lpstr>
      <vt:lpstr>Wisp</vt:lpstr>
      <vt:lpstr>Object Oriented Paradigm </vt:lpstr>
      <vt:lpstr>Separate Methods and their implementation</vt:lpstr>
      <vt:lpstr>2 Files</vt:lpstr>
      <vt:lpstr>Header file of Employee Class</vt:lpstr>
      <vt:lpstr>Source file of Employee class &amp; main</vt:lpstr>
      <vt:lpstr>Source file of Employee class &amp;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2024-03-18T05:10:22Z</dcterms:modified>
  <cp:contentStatus/>
</cp:coreProperties>
</file>