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A66D-895F-4680-B9F4-D74101318F2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2846-D871-4183-B3A9-B8241076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A66D-895F-4680-B9F4-D74101318F2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2846-D871-4183-B3A9-B8241076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A66D-895F-4680-B9F4-D74101318F2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2846-D871-4183-B3A9-B8241076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4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A66D-895F-4680-B9F4-D74101318F2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2846-D871-4183-B3A9-B8241076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5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A66D-895F-4680-B9F4-D74101318F2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2846-D871-4183-B3A9-B8241076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4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A66D-895F-4680-B9F4-D74101318F2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2846-D871-4183-B3A9-B8241076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5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A66D-895F-4680-B9F4-D74101318F2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2846-D871-4183-B3A9-B8241076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2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A66D-895F-4680-B9F4-D74101318F2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2846-D871-4183-B3A9-B8241076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6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A66D-895F-4680-B9F4-D74101318F2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2846-D871-4183-B3A9-B8241076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6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A66D-895F-4680-B9F4-D74101318F2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2846-D871-4183-B3A9-B8241076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4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A66D-895F-4680-B9F4-D74101318F2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2846-D871-4183-B3A9-B8241076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3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AA66D-895F-4680-B9F4-D74101318F2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92846-D871-4183-B3A9-B8241076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6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dashif.org/reference/players/javascript/1.4.0/samples/dash-if-reference-playe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playerhq.hu/design7/dload.html" TargetMode="External"/><Relationship Id="rId5" Type="http://schemas.openxmlformats.org/officeDocument/2006/relationships/hyperlink" Target="http://osmfhls.kutu.ru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212979" y="2978169"/>
            <a:ext cx="9741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Progressive Download vs. Adaptive Streaming</a:t>
            </a:r>
          </a:p>
        </p:txBody>
      </p:sp>
    </p:spTree>
    <p:extLst>
      <p:ext uri="{BB962C8B-B14F-4D97-AF65-F5344CB8AC3E}">
        <p14:creationId xmlns:p14="http://schemas.microsoft.com/office/powerpoint/2010/main" val="396532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940222" y="3640852"/>
            <a:ext cx="183896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4096 Kbps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2048 Kbps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1024 Kbps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8290560" y="3906798"/>
            <a:ext cx="558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90560" y="4335944"/>
            <a:ext cx="558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90560" y="4765090"/>
            <a:ext cx="558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360738" y="2784733"/>
            <a:ext cx="1929822" cy="414774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228495" y="284480"/>
            <a:ext cx="7236517" cy="6339840"/>
            <a:chOff x="1216025" y="284480"/>
            <a:chExt cx="7236517" cy="6339840"/>
          </a:xfrm>
        </p:grpSpPr>
        <p:grpSp>
          <p:nvGrpSpPr>
            <p:cNvPr id="28" name="Group 27"/>
            <p:cNvGrpSpPr/>
            <p:nvPr/>
          </p:nvGrpSpPr>
          <p:grpSpPr>
            <a:xfrm>
              <a:off x="1216025" y="284480"/>
              <a:ext cx="7236517" cy="6339840"/>
              <a:chOff x="1216025" y="284480"/>
              <a:chExt cx="7236517" cy="6339840"/>
            </a:xfrm>
          </p:grpSpPr>
          <p:pic>
            <p:nvPicPr>
              <p:cNvPr id="2050" name="Picture 2" descr="AMS&amp;Progressiv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6025" y="284480"/>
                <a:ext cx="7236517" cy="6339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Rectangle 28"/>
              <p:cNvSpPr/>
              <p:nvPr/>
            </p:nvSpPr>
            <p:spPr>
              <a:xfrm>
                <a:off x="6360738" y="5984239"/>
                <a:ext cx="1929822" cy="414774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6360738" y="2865102"/>
              <a:ext cx="1929822" cy="414774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8" name="TextBox 2047"/>
          <p:cNvSpPr txBox="1"/>
          <p:nvPr/>
        </p:nvSpPr>
        <p:spPr>
          <a:xfrm>
            <a:off x="8779970" y="2464992"/>
            <a:ext cx="2804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Progressive Download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30037" y="5721568"/>
            <a:ext cx="2804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Adaptive Streaming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66456" y="1887458"/>
            <a:ext cx="339158" cy="996237"/>
            <a:chOff x="3178776" y="1246108"/>
            <a:chExt cx="339158" cy="996237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3346449" y="1503680"/>
              <a:ext cx="1" cy="4858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82586" y="1873013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^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0800000">
              <a:off x="3178776" y="124610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^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93520" y="294640"/>
            <a:ext cx="1493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93520" y="1815068"/>
            <a:ext cx="1493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Client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93520" y="3527306"/>
            <a:ext cx="1493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93520" y="5047734"/>
            <a:ext cx="1493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Client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6459186" y="5117713"/>
            <a:ext cx="339158" cy="996237"/>
            <a:chOff x="3178776" y="1246108"/>
            <a:chExt cx="339158" cy="996237"/>
          </a:xfrm>
        </p:grpSpPr>
        <p:cxnSp>
          <p:nvCxnSpPr>
            <p:cNvPr id="41" name="Straight Connector 40"/>
            <p:cNvCxnSpPr/>
            <p:nvPr/>
          </p:nvCxnSpPr>
          <p:spPr>
            <a:xfrm flipH="1">
              <a:off x="3346449" y="1503680"/>
              <a:ext cx="1" cy="4858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182586" y="1873013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^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 rot="10800000">
              <a:off x="3178776" y="124610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^</a:t>
              </a:r>
            </a:p>
          </p:txBody>
        </p:sp>
      </p:grpSp>
      <p:sp>
        <p:nvSpPr>
          <p:cNvPr id="2051" name="TextBox 2050"/>
          <p:cNvSpPr txBox="1"/>
          <p:nvPr/>
        </p:nvSpPr>
        <p:spPr>
          <a:xfrm>
            <a:off x="3410626" y="177450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Playhead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03356" y="501172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Playhead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40222" y="824040"/>
            <a:ext cx="18389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4096 Kbps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8468360" y="1085109"/>
            <a:ext cx="381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16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4.bp.blogspot.com/-ww35TX848nE/VwKzp_AExYI/AAAAAAAAACA/juHbkc0DQE4D_LLzUrldo1oQqrY6WV6lA/s1600/apple_H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293" y="3228290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54579" y="510465"/>
            <a:ext cx="5254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Adaptive Streaming Protocols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93706" y="3602174"/>
            <a:ext cx="215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Apple HLS</a:t>
            </a:r>
          </a:p>
        </p:txBody>
      </p:sp>
      <p:pic>
        <p:nvPicPr>
          <p:cNvPr id="1032" name="Picture 8" descr="http://i1-news.softpedia-static.com/images/news2/IIS-Smooth-Streaming-Format-SDK-Beta-1-Is-Live-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08" b="35796"/>
          <a:stretch/>
        </p:blipFill>
        <p:spPr bwMode="auto">
          <a:xfrm>
            <a:off x="2036016" y="1876815"/>
            <a:ext cx="3353958" cy="105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ittiam.com/wp-content/uploads/2014/12/mpeg-das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016" y="4920867"/>
            <a:ext cx="3353468" cy="72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09159" y="2218647"/>
            <a:ext cx="19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(Silverlight)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9159" y="3602173"/>
            <a:ext cx="5482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(iOS and Android) –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HLS Player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(ffplay.exe and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mplayerhq.hu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can both play HLS streams)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09159" y="5013274"/>
            <a:ext cx="465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Link to MPEG-DASH Reference Player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88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60000"/>
                    <a:lumOff val="40000"/>
                  </a:schemeClr>
                </a:solidFill>
                <a:tableStyleId>{125E5076-3810-47DD-B79F-674D7AD40C01}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073666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483405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49387457"/>
                    </a:ext>
                  </a:extLst>
                </a:gridCol>
              </a:tblGrid>
              <a:tr h="896999">
                <a:tc>
                  <a:txBody>
                    <a:bodyPr/>
                    <a:lstStyle/>
                    <a:p>
                      <a:b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</a:b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b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</a:b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Smooth Streaming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b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</a:b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MPEG-DASH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027515"/>
                  </a:ext>
                </a:extLst>
              </a:tr>
              <a:tr h="1127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Manifest: M3U8 playlist</a:t>
                      </a:r>
                    </a:p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Manifest: XML file (*.ism/*.</a:t>
                      </a:r>
                      <a:r>
                        <a:rPr lang="en-US" sz="1800" kern="1200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ismc</a:t>
                      </a:r>
                      <a:r>
                        <a:rPr lang="en-US" sz="1800" kern="12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)</a:t>
                      </a:r>
                    </a:p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Manifest</a:t>
                      </a:r>
                      <a:r>
                        <a:rPr lang="fr-FR" sz="1800" kern="12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: Media </a:t>
                      </a:r>
                      <a:r>
                        <a:rPr lang="fr-FR" sz="1800" kern="1200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Presentation</a:t>
                      </a:r>
                      <a:r>
                        <a:rPr lang="fr-FR" sz="1800" kern="12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Description (MPD)</a:t>
                      </a:r>
                    </a:p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26455"/>
                  </a:ext>
                </a:extLst>
              </a:tr>
              <a:tr h="896999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Video:</a:t>
                      </a:r>
                      <a:r>
                        <a:rPr lang="en-US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H264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Video: VC-1 or H.264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Video: Codec agnostic</a:t>
                      </a:r>
                    </a:p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753988"/>
                  </a:ext>
                </a:extLst>
              </a:tr>
              <a:tr h="896999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Audio: </a:t>
                      </a:r>
                      <a:r>
                        <a:rPr lang="en-US" sz="1800" kern="12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MP3 or HE-AAC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Audio: AAC or WMA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Audio: Codec agnostic</a:t>
                      </a:r>
                    </a:p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210314"/>
                  </a:ext>
                </a:extLst>
              </a:tr>
              <a:tr h="896999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Container: MPEG-2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Container: MP4 (*.</a:t>
                      </a:r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ismv</a:t>
                      </a: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/*.</a:t>
                      </a:r>
                      <a:r>
                        <a:rPr lang="en-US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isma</a:t>
                      </a:r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Container: MP4 or MPEG-2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810175"/>
                  </a:ext>
                </a:extLst>
              </a:tr>
              <a:tr h="2142416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Server:</a:t>
                      </a:r>
                      <a:r>
                        <a:rPr lang="en-US" baseline="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Any</a:t>
                      </a:r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kern="12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Server: Microsoft IIS</a:t>
                      </a:r>
                      <a:br>
                        <a:rPr lang="en-US" sz="1800" kern="12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</a:br>
                      <a:endParaRPr lang="en-US" sz="1800" kern="12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fontAlgn="base"/>
                      <a:r>
                        <a:rPr lang="en-US" sz="1800" kern="12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Additional: Only quality files are stored but server virtually splits them up into chunks at playback</a:t>
                      </a:r>
                    </a:p>
                    <a:p>
                      <a:endParaRPr lang="en-US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Server: Any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267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83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4053" y="310314"/>
            <a:ext cx="6083460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Adaptive Streaming Feature Comparison</a:t>
            </a:r>
          </a:p>
        </p:txBody>
      </p:sp>
      <p:pic>
        <p:nvPicPr>
          <p:cNvPr id="1026" name="Picture 2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13" y="220805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213" y="220805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13" y="220805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220805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13" y="220805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20805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220805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613" y="220805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013" y="220805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413" y="220805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813" y="220805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213" y="220805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613" y="220805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1013" y="220805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413" y="220805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7813" y="220805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1213" y="220805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4613" y="220805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8013" y="220805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1413" y="220805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4813" y="220805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8213" y="220805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1613" y="220805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5013" y="220805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8413" y="220805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1813" y="220805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5213" y="220805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613" y="220805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2013" y="220805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413" y="220805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8813" y="220805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2213" y="220805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5613" y="220805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3" y="2244566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2244566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37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3" y="2244566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3" y="2244566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3" y="2244566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3" y="2244566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41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3" y="2244566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3" y="2244566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tick_green_s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3" y="2244566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53" y="1106326"/>
            <a:ext cx="4102473" cy="55687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b="5820"/>
          <a:stretch/>
        </p:blipFill>
        <p:spPr>
          <a:xfrm>
            <a:off x="6323013" y="1106326"/>
            <a:ext cx="5256379" cy="556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9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136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Calinescu</dc:creator>
  <cp:lastModifiedBy>Adrian Calinescu</cp:lastModifiedBy>
  <cp:revision>1</cp:revision>
  <dcterms:created xsi:type="dcterms:W3CDTF">2016-11-15T14:43:59Z</dcterms:created>
  <dcterms:modified xsi:type="dcterms:W3CDTF">2016-11-15T14:51:50Z</dcterms:modified>
</cp:coreProperties>
</file>