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5" r:id="rId26"/>
    <p:sldId id="29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95349" autoAdjust="0"/>
  </p:normalViewPr>
  <p:slideViewPr>
    <p:cSldViewPr snapToGrid="0">
      <p:cViewPr varScale="1">
        <p:scale>
          <a:sx n="87" d="100"/>
          <a:sy n="87" d="100"/>
        </p:scale>
        <p:origin x="-96" y="-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30.06.2017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xmlns="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xmlns="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xmlns="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xmlns="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xmlns="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xmlns="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xmlns="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xmlns="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xmlns="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xmlns="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xmlns="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xmlns="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xmlns="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xmlns="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xmlns="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xmlns="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xmlns="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xmlns="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xmlns="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xmlns="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xmlns="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xmlns="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xmlns="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xmlns="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xmlns="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xmlns="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xmlns="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xmlns="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xmlns="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xmlns="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xmlns="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xmlns="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xmlns="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xmlns="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xmlns="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xmlns="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xmlns="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xmlns="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xmlns="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xmlns="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xmlns="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xmlns="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22CC0027-EB22-4F54-A686-52F98ACA376A}"/>
              </a:ext>
            </a:extLst>
          </p:cNvPr>
          <p:cNvSpPr txBox="1"/>
          <p:nvPr/>
        </p:nvSpPr>
        <p:spPr>
          <a:xfrm>
            <a:off x="6961632" y="2080252"/>
            <a:ext cx="4270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39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xmlns="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xmlns="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xmlns="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xmlns="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Abstraktionsschicht</a:t>
            </a:r>
          </a:p>
          <a:p>
            <a:pPr lvl="1"/>
            <a:r>
              <a:rPr lang="de-DE" dirty="0"/>
              <a:t>RTOS Elemente nicht sichtbar</a:t>
            </a:r>
          </a:p>
          <a:p>
            <a:pPr lvl="1"/>
            <a:r>
              <a:rPr lang="de-DE" dirty="0" err="1"/>
              <a:t>Timingbeeiflussung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WORK in Progress…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xmlns="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074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xmlns="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xmlns="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xmlns="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xmlns="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xmlns="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xmlns="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xmlns="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xmlns="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xmlns="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xmlns="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xmlns="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xmlns="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xmlns="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xmlns="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xmlns="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Benutzerdefiniert</PresentationFormat>
  <Paragraphs>378</Paragraphs>
  <Slides>25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27" baseType="lpstr"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141</cp:revision>
  <dcterms:created xsi:type="dcterms:W3CDTF">2017-06-13T08:39:59Z</dcterms:created>
  <dcterms:modified xsi:type="dcterms:W3CDTF">2017-06-30T18:43:45Z</dcterms:modified>
</cp:coreProperties>
</file>