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7" r:id="rId21"/>
    <p:sldId id="299" r:id="rId22"/>
    <p:sldId id="301" r:id="rId23"/>
    <p:sldId id="300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9" autoAdjust="0"/>
    <p:restoredTop sz="82864" autoAdjust="0"/>
  </p:normalViewPr>
  <p:slideViewPr>
    <p:cSldViewPr snapToGrid="0">
      <p:cViewPr varScale="1">
        <p:scale>
          <a:sx n="88" d="100"/>
          <a:sy n="88" d="100"/>
        </p:scale>
        <p:origin x="-12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30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545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xmlns="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xmlns="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xmlns="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xmlns="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xmlns="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xmlns="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xmlns="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xmlns="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xmlns="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xmlns="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xmlns="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xmlns="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xmlns="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xmlns="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xmlns="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xmlns="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xmlns="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xmlns="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xmlns="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xmlns="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xmlns="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xmlns="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xmlns="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xmlns="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xmlns="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xmlns="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xmlns="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xmlns="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xmlns="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xmlns="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xmlns="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xmlns="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xmlns="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xmlns="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86143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26659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xmlns="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xmlns="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9998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:a16="http://schemas.microsoft.com/office/drawing/2014/main" xmlns="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xmlns="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374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xmlns="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RTOS wie Middleware weitere Abstraktionsschicht</a:t>
            </a:r>
          </a:p>
          <a:p>
            <a:r>
              <a:rPr lang="de-DE" dirty="0"/>
              <a:t>Fehler treten erst auf nachdem Task ausgelagert wurde</a:t>
            </a:r>
          </a:p>
          <a:p>
            <a:r>
              <a:rPr lang="de-DE" dirty="0"/>
              <a:t>Schwer zu erkennen ohne geeignete Tools</a:t>
            </a:r>
          </a:p>
          <a:p>
            <a:r>
              <a:rPr lang="de-DE" dirty="0"/>
              <a:t>Analyse Tools beeinflussen Timings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xmlns="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074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xmlns="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xmlns="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xmlns="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xmlns="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xmlns="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xmlns="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xmlns="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xmlns="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xmlns="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z.T. schwerer zu debuggen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xmlns="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xmlns="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430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xmlns="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240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50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xmlns="" val="3455316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Office PowerPoint</Application>
  <PresentationFormat>Benutzerdefiniert</PresentationFormat>
  <Paragraphs>424</Paragraphs>
  <Slides>24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Beispiel Counting Semaphore</vt:lpstr>
      <vt:lpstr>Beispiel Counting Semaphore</vt:lpstr>
      <vt:lpstr>Beispiel Counting Semaphore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186</cp:revision>
  <cp:lastPrinted>2017-07-01T12:10:37Z</cp:lastPrinted>
  <dcterms:created xsi:type="dcterms:W3CDTF">2017-06-13T08:39:59Z</dcterms:created>
  <dcterms:modified xsi:type="dcterms:W3CDTF">2017-07-04T17:11:38Z</dcterms:modified>
</cp:coreProperties>
</file>