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85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2" r:id="rId22"/>
    <p:sldId id="292" r:id="rId23"/>
    <p:sldId id="293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82864" autoAdjust="0"/>
  </p:normalViewPr>
  <p:slideViewPr>
    <p:cSldViewPr snapToGrid="0">
      <p:cViewPr varScale="1">
        <p:scale>
          <a:sx n="73" d="100"/>
          <a:sy n="73" d="100"/>
        </p:scale>
        <p:origin x="94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02.07.2017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02.07.2017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/>
                <a:t>Obj</a:t>
              </a:r>
              <a:r>
                <a:rPr lang="de-DE" dirty="0"/>
                <a:t> X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638036" y="2161246"/>
            <a:ext cx="536477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 + 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331505" y="1690688"/>
            <a:ext cx="5532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Preemption</a:t>
            </a:r>
            <a:endParaRPr lang="de-DE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F8C6E5-56B6-4697-BA48-176F8C4F8B98}"/>
              </a:ext>
            </a:extLst>
          </p:cNvPr>
          <p:cNvSpPr txBox="1"/>
          <p:nvPr/>
        </p:nvSpPr>
        <p:spPr>
          <a:xfrm>
            <a:off x="6443980" y="3074432"/>
            <a:ext cx="5532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Timeslicing</a:t>
            </a:r>
            <a:endParaRPr lang="de-DE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E3291C-5DE2-4D49-ABA6-35227C50A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2002971"/>
            <a:ext cx="5944834" cy="3695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pPr lvl="1"/>
            <a:r>
              <a:rPr lang="de-DE" dirty="0"/>
              <a:t>Echtzeit-Task </a:t>
            </a:r>
            <a:r>
              <a:rPr lang="de-DE" dirty="0" err="1"/>
              <a:t>Prio</a:t>
            </a:r>
            <a:r>
              <a:rPr lang="de-DE" dirty="0"/>
              <a:t> &gt; Nicht Echtzeittask </a:t>
            </a:r>
            <a:r>
              <a:rPr lang="de-DE" dirty="0" err="1"/>
              <a:t>Prio</a:t>
            </a:r>
            <a:endParaRPr lang="de-DE" dirty="0"/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/>
              <a:t>Ermittlung </a:t>
            </a:r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Prioritätenzuweisung  mittels RMA (Rate Monotonic Analysis) / DMA</a:t>
            </a:r>
          </a:p>
          <a:p>
            <a:r>
              <a:rPr lang="de-DE" dirty="0"/>
              <a:t>Für welche Systeme 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RTOS wie Middleware weitere Abstraktionsschicht</a:t>
            </a:r>
          </a:p>
          <a:p>
            <a:r>
              <a:rPr lang="de-DE" dirty="0"/>
              <a:t>Analyse Tools beeinflussen Timings</a:t>
            </a:r>
          </a:p>
          <a:p>
            <a:r>
              <a:rPr lang="de-DE" dirty="0"/>
              <a:t>Fehler treten erst auf nachdem Task ausgelagert wurde</a:t>
            </a:r>
          </a:p>
          <a:p>
            <a:r>
              <a:rPr lang="de-DE" dirty="0"/>
              <a:t>Schwer zu erkennen ohne geeignete Tools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Kernel regelt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|0.9|0.5|11.7|39|6.9|0.4|2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6.5|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9|0.9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6|1.9|4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8.2|25.7|21.7|13.7|7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74.9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4|7.3|6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Breitbild</PresentationFormat>
  <Paragraphs>380</Paragraphs>
  <Slides>24</Slides>
  <Notes>7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Einsatzbereiche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 + Time Slicing</vt:lpstr>
      <vt:lpstr>Echtzeitfähigkeit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156</cp:revision>
  <cp:lastPrinted>2017-07-01T12:10:37Z</cp:lastPrinted>
  <dcterms:created xsi:type="dcterms:W3CDTF">2017-06-13T08:39:59Z</dcterms:created>
  <dcterms:modified xsi:type="dcterms:W3CDTF">2017-07-02T12:34:55Z</dcterms:modified>
</cp:coreProperties>
</file>