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7" r:id="rId21"/>
    <p:sldId id="299" r:id="rId22"/>
    <p:sldId id="301" r:id="rId23"/>
    <p:sldId id="300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9" autoAdjust="0"/>
    <p:restoredTop sz="82864" autoAdjust="0"/>
  </p:normalViewPr>
  <p:slideViewPr>
    <p:cSldViewPr snapToGrid="0">
      <p:cViewPr varScale="1">
        <p:scale>
          <a:sx n="88" d="100"/>
          <a:sy n="88" d="100"/>
        </p:scale>
        <p:origin x="-672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xmlns="" val="1475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xmlns="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xmlns="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xmlns="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xmlns="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xmlns="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xmlns="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xmlns="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xmlns="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xmlns="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xmlns="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xmlns="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xmlns="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xmlns="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xmlns="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xmlns="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xmlns="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xmlns="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xmlns="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xmlns="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xmlns="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xmlns="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xmlns="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xmlns="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xmlns="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xmlns="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xmlns="" id="{ACA347FB-8677-4E22-B4F7-186B44D7F5F6}"/>
              </a:ext>
            </a:extLst>
          </p:cNvPr>
          <p:cNvSpPr/>
          <p:nvPr/>
        </p:nvSpPr>
        <p:spPr>
          <a:xfrm flipH="1">
            <a:off x="7076828" y="3104594"/>
            <a:ext cx="2805515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xmlns="" id="{787D0162-99F6-42D0-B5C2-864ABF802358}"/>
              </a:ext>
            </a:extLst>
          </p:cNvPr>
          <p:cNvSpPr/>
          <p:nvPr/>
        </p:nvSpPr>
        <p:spPr>
          <a:xfrm flipH="1">
            <a:off x="2786662" y="3095830"/>
            <a:ext cx="3010467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xmlns="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xmlns="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1941914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2828" y="1825625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861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5CE94F3-710B-4ED5-BB05-5AC8534A09D0}"/>
              </a:ext>
            </a:extLst>
          </p:cNvPr>
          <p:cNvSpPr txBox="1"/>
          <p:nvPr/>
        </p:nvSpPr>
        <p:spPr>
          <a:xfrm>
            <a:off x="5878441" y="2274791"/>
            <a:ext cx="587423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665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xmlns="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xmlns="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9998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xmlns="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xmlns="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höherer Priorität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/>
              <a:t>niedriger Priorität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374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xmlns="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66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331941" y="2736364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Abstraktionsschicht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 : RTOS Awareness</a:t>
            </a:r>
          </a:p>
          <a:p>
            <a:r>
              <a:rPr lang="de-DE" dirty="0"/>
              <a:t>Problem Nebenläufigkeit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Lösung: Trace Tools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xmlns="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0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xmlns="" val="30754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xmlns="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xmlns="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xmlns="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xmlns="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xmlns="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xmlns="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xmlns="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xmlns="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xmlns="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xmlns="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430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xmlns="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24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50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xmlns="" val="3455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Benutzerdefiniert</PresentationFormat>
  <Paragraphs>416</Paragraphs>
  <Slides>24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Beispiel Counting Semaphore</vt:lpstr>
      <vt:lpstr>Beispiel Counting Semaphore</vt:lpstr>
      <vt:lpstr>Beispiel Counting Semaphore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194</cp:revision>
  <cp:lastPrinted>2017-07-01T12:10:37Z</cp:lastPrinted>
  <dcterms:created xsi:type="dcterms:W3CDTF">2017-06-13T08:39:59Z</dcterms:created>
  <dcterms:modified xsi:type="dcterms:W3CDTF">2017-07-06T14:27:33Z</dcterms:modified>
</cp:coreProperties>
</file>