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8" r:id="rId4"/>
    <p:sldId id="257" r:id="rId5"/>
    <p:sldId id="267" r:id="rId6"/>
    <p:sldId id="261" r:id="rId7"/>
    <p:sldId id="260" r:id="rId8"/>
    <p:sldId id="265" r:id="rId9"/>
    <p:sldId id="258" r:id="rId10"/>
    <p:sldId id="266" r:id="rId11"/>
    <p:sldId id="25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6256" autoAdjust="0"/>
  </p:normalViewPr>
  <p:slideViewPr>
    <p:cSldViewPr snapToGrid="0">
      <p:cViewPr varScale="1">
        <p:scale>
          <a:sx n="93" d="100"/>
          <a:sy n="93" d="100"/>
        </p:scale>
        <p:origin x="-102" y="-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xmlns="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934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Interrupts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661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Low Power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011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63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Umgebung</a:t>
            </a:r>
          </a:p>
          <a:p>
            <a:r>
              <a:rPr lang="de-DE" dirty="0" err="1" smtClean="0"/>
              <a:t>FreeRTOS</a:t>
            </a:r>
            <a:endParaRPr lang="de-DE" dirty="0" smtClean="0"/>
          </a:p>
          <a:p>
            <a:r>
              <a:rPr lang="de-DE" dirty="0" smtClean="0"/>
              <a:t>Memory </a:t>
            </a:r>
            <a:r>
              <a:rPr lang="de-DE" dirty="0" err="1" smtClean="0"/>
              <a:t>Allocation</a:t>
            </a:r>
            <a:endParaRPr lang="de-DE" dirty="0" smtClean="0"/>
          </a:p>
          <a:p>
            <a:r>
              <a:rPr lang="de-DE" dirty="0" err="1" smtClean="0"/>
              <a:t>Scheduling</a:t>
            </a:r>
            <a:endParaRPr lang="de-DE" dirty="0" smtClean="0"/>
          </a:p>
          <a:p>
            <a:r>
              <a:rPr lang="de-DE" dirty="0" smtClean="0"/>
              <a:t>Intertask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r>
              <a:rPr lang="de-DE" dirty="0" smtClean="0"/>
              <a:t>Interrupt </a:t>
            </a:r>
            <a:r>
              <a:rPr lang="de-DE" dirty="0" err="1" smtClean="0"/>
              <a:t>handling</a:t>
            </a:r>
            <a:endParaRPr lang="de-DE" dirty="0" smtClean="0"/>
          </a:p>
          <a:p>
            <a:r>
              <a:rPr lang="de-DE" dirty="0" smtClean="0"/>
              <a:t>Low Power Modes</a:t>
            </a:r>
          </a:p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246658" y="1766656"/>
            <a:ext cx="1906877" cy="42612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/>
                </a:solidFill>
              </a:rPr>
              <a:t>Einleitung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/>
                </a:solidFill>
              </a:rPr>
              <a:t> Umgebung 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FreeRTOS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Memory </a:t>
            </a:r>
            <a:r>
              <a:rPr lang="de-DE" dirty="0" err="1" smtClean="0">
                <a:solidFill>
                  <a:schemeClr val="tx1"/>
                </a:solidFill>
              </a:rPr>
              <a:t>Allocation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Scheduling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Intertask-</a:t>
            </a:r>
            <a:r>
              <a:rPr lang="de-DE" dirty="0" err="1" smtClean="0">
                <a:solidFill>
                  <a:schemeClr val="tx1"/>
                </a:solidFill>
              </a:rPr>
              <a:t>c</a:t>
            </a:r>
            <a:r>
              <a:rPr lang="de-DE" dirty="0" err="1" smtClean="0">
                <a:solidFill>
                  <a:schemeClr val="tx1"/>
                </a:solidFill>
              </a:rPr>
              <a:t>ommunikation</a:t>
            </a:r>
            <a:r>
              <a:rPr lang="de-DE" dirty="0" smtClean="0">
                <a:solidFill>
                  <a:schemeClr val="tx1"/>
                </a:solidFill>
              </a:rPr>
              <a:t>  </a:t>
            </a:r>
            <a:r>
              <a:rPr lang="de-DE" dirty="0" smtClean="0">
                <a:solidFill>
                  <a:schemeClr val="tx1"/>
                </a:solidFill>
              </a:rPr>
              <a:t>Interrupt </a:t>
            </a:r>
            <a:r>
              <a:rPr lang="de-DE" dirty="0" err="1" smtClean="0">
                <a:solidFill>
                  <a:schemeClr val="tx1"/>
                </a:solidFill>
              </a:rPr>
              <a:t>handling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 Low Power Modes Tools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Einsatzbereiche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746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 &amp; Echtzeitbetriebssysteme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</p:spTree>
    <p:extLst>
      <p:ext uri="{BB962C8B-B14F-4D97-AF65-F5344CB8AC3E}">
        <p14:creationId xmlns:p14="http://schemas.microsoft.com/office/powerpoint/2010/main" xmlns="" val="35746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  <a:p>
            <a:r>
              <a:rPr lang="de-DE" dirty="0"/>
              <a:t>File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Einrichten</a:t>
            </a:r>
          </a:p>
          <a:p>
            <a:r>
              <a:rPr lang="de-DE" dirty="0"/>
              <a:t>Entwicklungsumgebung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Einrichtung</a:t>
            </a:r>
          </a:p>
        </p:txBody>
      </p:sp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Memorymanagement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99630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Speicheralgorithmen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Malloc</a:t>
            </a:r>
            <a:r>
              <a:rPr lang="de-DE" dirty="0"/>
              <a:t> &amp; </a:t>
            </a:r>
            <a:r>
              <a:rPr lang="de-DE" dirty="0" err="1"/>
              <a:t>free</a:t>
            </a:r>
            <a:r>
              <a:rPr lang="de-DE" dirty="0"/>
              <a:t> (STD C Library)</a:t>
            </a:r>
          </a:p>
          <a:p>
            <a:r>
              <a:rPr lang="de-DE" dirty="0"/>
              <a:t>Struktur in </a:t>
            </a:r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Probleme Fragmentierung</a:t>
            </a:r>
          </a:p>
          <a:p>
            <a:r>
              <a:rPr lang="de-DE" dirty="0"/>
              <a:t>Eigene Speicherverwaltung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37715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 Management - </a:t>
            </a:r>
            <a:r>
              <a:rPr lang="de-DE" dirty="0" err="1"/>
              <a:t>Advanced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MPU</a:t>
            </a:r>
          </a:p>
          <a:p>
            <a:r>
              <a:rPr lang="de-DE" dirty="0"/>
              <a:t>STATIC </a:t>
            </a:r>
            <a:r>
              <a:rPr lang="de-DE" dirty="0" err="1"/>
              <a:t>Allocation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10800000">
            <a:off x="0" y="6176962"/>
            <a:ext cx="12192000" cy="681037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9528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560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Benutzerdefiniert</PresentationFormat>
  <Paragraphs>45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Office Theme</vt:lpstr>
      <vt:lpstr>Memory Management</vt:lpstr>
      <vt:lpstr>RealTime OS FreeRTOS auf dem STM32F4</vt:lpstr>
      <vt:lpstr>Inhalt</vt:lpstr>
      <vt:lpstr>Einsatzbereiche</vt:lpstr>
      <vt:lpstr>Echtzeit &amp; Echtzeitbetriebssysteme</vt:lpstr>
      <vt:lpstr>FreeRTOS </vt:lpstr>
      <vt:lpstr>Memorymanagement</vt:lpstr>
      <vt:lpstr>Speicheralgorithmen</vt:lpstr>
      <vt:lpstr>Memory Management - Advanced</vt:lpstr>
      <vt:lpstr>Scheduling</vt:lpstr>
      <vt:lpstr>Intertaskcommunication</vt:lpstr>
      <vt:lpstr>Interrupts</vt:lpstr>
      <vt:lpstr>Low Power</vt:lpstr>
      <vt:lpstr>Debugging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Christoph</cp:lastModifiedBy>
  <cp:revision>35</cp:revision>
  <dcterms:created xsi:type="dcterms:W3CDTF">2017-06-13T08:39:59Z</dcterms:created>
  <dcterms:modified xsi:type="dcterms:W3CDTF">2017-06-14T17:33:26Z</dcterms:modified>
</cp:coreProperties>
</file>