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69" r:id="rId5"/>
    <p:sldId id="272" r:id="rId6"/>
    <p:sldId id="270" r:id="rId7"/>
    <p:sldId id="271" r:id="rId8"/>
    <p:sldId id="273" r:id="rId9"/>
    <p:sldId id="277" r:id="rId10"/>
    <p:sldId id="274" r:id="rId11"/>
    <p:sldId id="276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33299-264B-4075-840B-4F2C3A89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A0E69-D776-4AF9-8057-5D127456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5098B-CC40-45A4-806D-4883344E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B61E0-1713-493C-865A-7D17DBF9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</p:spTree>
    <p:extLst>
      <p:ext uri="{BB962C8B-B14F-4D97-AF65-F5344CB8AC3E}">
        <p14:creationId xmlns:p14="http://schemas.microsoft.com/office/powerpoint/2010/main" val="17662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2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62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68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9652"/>
              </p:ext>
            </p:extLst>
          </p:nvPr>
        </p:nvGraphicFramePr>
        <p:xfrm>
          <a:off x="2024411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262604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445787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7515031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2024411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6739905" y="207791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889370" y="2035841"/>
            <a:ext cx="43813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625386" y="2834945"/>
            <a:ext cx="4909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BA0538-5B75-4D71-B0D2-5E19AF9F84F9}"/>
              </a:ext>
            </a:extLst>
          </p:cNvPr>
          <p:cNvSpPr/>
          <p:nvPr/>
        </p:nvSpPr>
        <p:spPr>
          <a:xfrm>
            <a:off x="6464787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5729184" y="3624146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7019658" y="2834945"/>
            <a:ext cx="4709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/>
          <p:nvPr/>
        </p:nvCxnSpPr>
        <p:spPr>
          <a:xfrm>
            <a:off x="802815" y="2338186"/>
            <a:ext cx="45544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5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Ein(e)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ist eine eigenständige Programmeinheit</a:t>
            </a:r>
          </a:p>
          <a:p>
            <a:r>
              <a:rPr lang="de-DE" dirty="0"/>
              <a:t>Wird mit </a:t>
            </a:r>
            <a:r>
              <a:rPr lang="de-DE" dirty="0" err="1"/>
              <a:t>xTaskCreate</a:t>
            </a:r>
            <a:r>
              <a:rPr lang="de-DE" dirty="0"/>
              <a:t>() erzeugt</a:t>
            </a:r>
          </a:p>
          <a:p>
            <a:r>
              <a:rPr lang="de-DE" dirty="0"/>
              <a:t>Wird mit </a:t>
            </a:r>
            <a:r>
              <a:rPr lang="de-DE" dirty="0" err="1"/>
              <a:t>xTaskDelete</a:t>
            </a:r>
            <a:r>
              <a:rPr lang="de-DE" dirty="0"/>
              <a:t>() gelöscht</a:t>
            </a:r>
          </a:p>
          <a:p>
            <a:r>
              <a:rPr lang="de-DE" dirty="0"/>
              <a:t>Wird in einer Schleife ausgeführt</a:t>
            </a:r>
          </a:p>
          <a:p>
            <a:r>
              <a:rPr lang="de-DE" dirty="0"/>
              <a:t>Synchronisierung / Kommunikation</a:t>
            </a:r>
          </a:p>
          <a:p>
            <a:pPr lvl="1"/>
            <a:r>
              <a:rPr lang="de-DE" dirty="0"/>
              <a:t>Interprozesskommunikation</a:t>
            </a:r>
          </a:p>
          <a:p>
            <a:pPr lvl="1"/>
            <a:r>
              <a:rPr lang="de-DE" dirty="0" err="1"/>
              <a:t>Timerevent</a:t>
            </a:r>
            <a:endParaRPr lang="de-DE" dirty="0"/>
          </a:p>
          <a:p>
            <a:r>
              <a:rPr lang="de-DE" dirty="0"/>
              <a:t>besteht aus</a:t>
            </a:r>
          </a:p>
          <a:p>
            <a:pPr lvl="1"/>
            <a:r>
              <a:rPr lang="de-DE" dirty="0"/>
              <a:t>TCB (Task Control Block)</a:t>
            </a:r>
          </a:p>
          <a:p>
            <a:pPr lvl="1"/>
            <a:r>
              <a:rPr lang="de-DE" dirty="0"/>
              <a:t>Stack</a:t>
            </a:r>
          </a:p>
          <a:p>
            <a:r>
              <a:rPr lang="de-DE" dirty="0"/>
              <a:t>hat eine Priorität</a:t>
            </a:r>
          </a:p>
          <a:p>
            <a:r>
              <a:rPr lang="de-DE" dirty="0"/>
              <a:t>wird in Listen verwaltet</a:t>
            </a:r>
          </a:p>
          <a:p>
            <a:r>
              <a:rPr lang="de-DE" dirty="0"/>
              <a:t>Kann folgende Zustände annehmen</a:t>
            </a:r>
          </a:p>
          <a:p>
            <a:r>
              <a:rPr lang="de-DE" dirty="0"/>
              <a:t>Einmalige Ausführung wird „Task </a:t>
            </a:r>
            <a:r>
              <a:rPr lang="de-DE" dirty="0" err="1"/>
              <a:t>job</a:t>
            </a:r>
            <a:r>
              <a:rPr lang="de-DE" dirty="0"/>
              <a:t>“ genannt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87AE50-277B-460C-B301-52F1A5226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12" y="1754696"/>
            <a:ext cx="34675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CF949-CF1B-490E-893D-2B8A7798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B521A-1D5A-4820-8FB2-654536C7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53F700-6CB7-4CB8-AD2C-F7C794AF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8252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134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Was sind Echtzeitsysteme?</vt:lpstr>
      <vt:lpstr>Embedded Anwendungen</vt:lpstr>
      <vt:lpstr>Dynamische Speicherallokation</vt:lpstr>
      <vt:lpstr>Dynamische Speicherallokation</vt:lpstr>
      <vt:lpstr>Sicherheit Speicherverwaltung</vt:lpstr>
      <vt:lpstr>Gefahren der Speicherverwaltung</vt:lpstr>
      <vt:lpstr>Ein(e) Task</vt:lpstr>
      <vt:lpstr>Scheduling</vt:lpstr>
      <vt:lpstr>Scheduling Algorithmen</vt:lpstr>
      <vt:lpstr>Low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97</cp:revision>
  <dcterms:created xsi:type="dcterms:W3CDTF">2017-06-13T08:39:59Z</dcterms:created>
  <dcterms:modified xsi:type="dcterms:W3CDTF">2017-06-24T16:51:36Z</dcterms:modified>
</cp:coreProperties>
</file>