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6" r:id="rId18"/>
    <p:sldId id="292" r:id="rId19"/>
    <p:sldId id="293" r:id="rId20"/>
    <p:sldId id="297" r:id="rId21"/>
    <p:sldId id="299" r:id="rId22"/>
    <p:sldId id="301" r:id="rId23"/>
    <p:sldId id="300" r:id="rId24"/>
    <p:sldId id="295" r:id="rId25"/>
    <p:sldId id="294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9" autoAdjust="0"/>
    <p:restoredTop sz="82864" autoAdjust="0"/>
  </p:normalViewPr>
  <p:slideViewPr>
    <p:cSldViewPr snapToGrid="0">
      <p:cViewPr varScale="1">
        <p:scale>
          <a:sx n="73" d="100"/>
          <a:sy n="73" d="100"/>
        </p:scale>
        <p:origin x="97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5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DDBFECC-82DF-440D-B88C-7E6C142DA88F}"/>
              </a:ext>
            </a:extLst>
          </p:cNvPr>
          <p:cNvGrpSpPr/>
          <p:nvPr/>
        </p:nvGrpSpPr>
        <p:grpSpPr>
          <a:xfrm>
            <a:off x="4636571" y="1872540"/>
            <a:ext cx="5321797" cy="4262518"/>
            <a:chOff x="4636571" y="1872540"/>
            <a:chExt cx="5321797" cy="426251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292FCF7-0BF7-4E46-AE45-4C1BC1753637}"/>
                </a:ext>
              </a:extLst>
            </p:cNvPr>
            <p:cNvSpPr txBox="1"/>
            <p:nvPr/>
          </p:nvSpPr>
          <p:spPr>
            <a:xfrm>
              <a:off x="5654581" y="2078558"/>
              <a:ext cx="4153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pvPortMalloc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 /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pvPortFree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125CB82-FADD-414A-84CA-5B41F4ED476B}"/>
                </a:ext>
              </a:extLst>
            </p:cNvPr>
            <p:cNvSpPr txBox="1"/>
            <p:nvPr/>
          </p:nvSpPr>
          <p:spPr>
            <a:xfrm>
              <a:off x="5748176" y="2841849"/>
              <a:ext cx="414054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Individuell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5 Templates Heap1 – Heap5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Thread </a:t>
              </a:r>
              <a:r>
                <a:rPr lang="de-DE" sz="2400" dirty="0" err="1"/>
                <a:t>safe</a:t>
              </a:r>
              <a:endParaRPr lang="de-DE" sz="24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Deterministisch*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45CB1FD-522F-4CF2-B9FA-B94EF5517E81}"/>
                </a:ext>
              </a:extLst>
            </p:cNvPr>
            <p:cNvSpPr/>
            <p:nvPr/>
          </p:nvSpPr>
          <p:spPr>
            <a:xfrm>
              <a:off x="5504497" y="1872540"/>
              <a:ext cx="4453871" cy="4133088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9B0702B1-7159-4ED2-B7D9-6B9C306A3B62}"/>
                </a:ext>
              </a:extLst>
            </p:cNvPr>
            <p:cNvSpPr/>
            <p:nvPr/>
          </p:nvSpPr>
          <p:spPr>
            <a:xfrm>
              <a:off x="4636571" y="3605233"/>
              <a:ext cx="1071649" cy="6676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3104594"/>
            <a:ext cx="2805515" cy="900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86662" y="3095830"/>
            <a:ext cx="3010467" cy="900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7" y="1941914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28" y="1825625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2274791"/>
            <a:ext cx="587423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:a16="http://schemas.microsoft.com/office/drawing/2014/main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2" b="-1"/>
          <a:stretch/>
        </p:blipFill>
        <p:spPr>
          <a:xfrm>
            <a:off x="468721" y="2697464"/>
            <a:ext cx="6125119" cy="2170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9" name="Preemptive">
            <a:extLst>
              <a:ext uri="{FF2B5EF4-FFF2-40B4-BE49-F238E27FC236}">
                <a16:creationId xmlns:a16="http://schemas.microsoft.com/office/drawing/2014/main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:a16="http://schemas.microsoft.com/office/drawing/2014/main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höherer Priorität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/>
              <a:t>niedriger Priorität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47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Abstraktionsschicht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 : RTOS Awareness</a:t>
            </a:r>
          </a:p>
          <a:p>
            <a:r>
              <a:rPr lang="de-DE" dirty="0"/>
              <a:t>Problem Nebenläufigkeit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Lösung: Trace Tools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8.4|10.5|4.9|3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6|29.1|64.7|49|41.8|7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4|11.4|3.6|9.1|2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|9.5|1.4|22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7|27.6|23|7|3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3.1|61.2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Breitbild</PresentationFormat>
  <Paragraphs>416</Paragraphs>
  <Slides>24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Scheduling Algorithmen</vt:lpstr>
      <vt:lpstr>Intertaskcommunication</vt:lpstr>
      <vt:lpstr>Beispiel Counting Semaphore</vt:lpstr>
      <vt:lpstr>Beispiel Counting Semaphore</vt:lpstr>
      <vt:lpstr>Beispiel Counting Semaphore</vt:lpstr>
      <vt:lpstr>Beispiel Counting Semaphore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193</cp:revision>
  <cp:lastPrinted>2017-07-01T12:10:37Z</cp:lastPrinted>
  <dcterms:created xsi:type="dcterms:W3CDTF">2017-06-13T08:39:59Z</dcterms:created>
  <dcterms:modified xsi:type="dcterms:W3CDTF">2017-07-06T13:20:54Z</dcterms:modified>
</cp:coreProperties>
</file>