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4" r:id="rId4"/>
    <p:sldId id="267" r:id="rId5"/>
    <p:sldId id="285" r:id="rId6"/>
    <p:sldId id="269" r:id="rId7"/>
    <p:sldId id="286" r:id="rId8"/>
    <p:sldId id="287" r:id="rId9"/>
    <p:sldId id="288" r:id="rId10"/>
    <p:sldId id="289" r:id="rId11"/>
    <p:sldId id="290" r:id="rId12"/>
    <p:sldId id="291" r:id="rId13"/>
    <p:sldId id="272" r:id="rId14"/>
    <p:sldId id="270" r:id="rId15"/>
    <p:sldId id="271" r:id="rId16"/>
    <p:sldId id="273" r:id="rId17"/>
    <p:sldId id="277" r:id="rId18"/>
    <p:sldId id="276" r:id="rId19"/>
    <p:sldId id="279" r:id="rId20"/>
    <p:sldId id="280" r:id="rId21"/>
    <p:sldId id="281" r:id="rId22"/>
    <p:sldId id="282" r:id="rId23"/>
    <p:sldId id="292" r:id="rId24"/>
    <p:sldId id="293" r:id="rId25"/>
    <p:sldId id="295" r:id="rId26"/>
    <p:sldId id="294" r:id="rId27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2" autoAdjust="0"/>
    <p:restoredTop sz="82864" autoAdjust="0"/>
  </p:normalViewPr>
  <p:slideViewPr>
    <p:cSldViewPr snapToGrid="0">
      <p:cViewPr varScale="1">
        <p:scale>
          <a:sx n="73" d="100"/>
          <a:sy n="73" d="100"/>
        </p:scale>
        <p:origin x="312" y="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01.07.2017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01.07.2017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5654581" y="207855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5748176" y="2841849"/>
            <a:ext cx="41405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45CB1FD-522F-4CF2-B9FA-B94EF5517E81}"/>
              </a:ext>
            </a:extLst>
          </p:cNvPr>
          <p:cNvSpPr/>
          <p:nvPr/>
        </p:nvSpPr>
        <p:spPr>
          <a:xfrm>
            <a:off x="5504497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4636571" y="3605233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3" grpId="0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/>
                <a:t>Obj</a:t>
              </a:r>
              <a:r>
                <a:rPr lang="de-DE" dirty="0"/>
                <a:t> X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Einmalige Ausführung  = Task </a:t>
            </a:r>
            <a:r>
              <a:rPr lang="de-DE" sz="8000" dirty="0" err="1"/>
              <a:t>job</a:t>
            </a:r>
            <a:endParaRPr lang="de-DE" sz="8000" dirty="0"/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94606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638036" y="2161246"/>
            <a:ext cx="536477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E9BD3A-4987-4A32-A202-D5460725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69"/>
          <a:stretch/>
        </p:blipFill>
        <p:spPr>
          <a:xfrm>
            <a:off x="100584" y="2403881"/>
            <a:ext cx="6592824" cy="25382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6093D-DCC7-493F-AD35-4E0486367A3E}"/>
              </a:ext>
            </a:extLst>
          </p:cNvPr>
          <p:cNvSpPr txBox="1"/>
          <p:nvPr/>
        </p:nvSpPr>
        <p:spPr>
          <a:xfrm>
            <a:off x="6556248" y="2934324"/>
            <a:ext cx="5532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DEC9F-BEB8-403E-B5B2-21FB12CB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E2668C-D1E6-4735-8A01-AC8511E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F5065B-2E9D-498C-BA83-A908F507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982" b="27106"/>
          <a:stretch/>
        </p:blipFill>
        <p:spPr>
          <a:xfrm>
            <a:off x="0" y="1690688"/>
            <a:ext cx="6331505" cy="21453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1FAE22D-5880-4263-A828-EC45E634728F}"/>
              </a:ext>
            </a:extLst>
          </p:cNvPr>
          <p:cNvSpPr txBox="1"/>
          <p:nvPr/>
        </p:nvSpPr>
        <p:spPr>
          <a:xfrm>
            <a:off x="6331505" y="2439158"/>
            <a:ext cx="5532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29BEF9-9AB3-4B0A-A7B1-BCC8900D9E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6" y="4027087"/>
            <a:ext cx="503725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Eintreffendes Ereignisse  </a:t>
            </a:r>
            <a:r>
              <a:rPr lang="de-DE" dirty="0">
                <a:sym typeface="Wingdings" panose="05000000000000000000" pitchFamily="2" charset="2"/>
              </a:rPr>
              <a:t> deterministische Antwort</a:t>
            </a:r>
          </a:p>
          <a:p>
            <a:r>
              <a:rPr lang="de-DE" dirty="0">
                <a:sym typeface="Wingdings" panose="05000000000000000000" pitchFamily="2" charset="2"/>
              </a:rPr>
              <a:t>Wie?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Geeignete Scheduling Algorithmen (z.B. Fixed </a:t>
            </a:r>
            <a:r>
              <a:rPr lang="de-DE" dirty="0" err="1">
                <a:sym typeface="Wingdings" panose="05000000000000000000" pitchFamily="2" charset="2"/>
              </a:rPr>
              <a:t>Preemtive</a:t>
            </a:r>
            <a:r>
              <a:rPr lang="de-DE" dirty="0">
                <a:sym typeface="Wingdings" panose="05000000000000000000" pitchFamily="2" charset="2"/>
              </a:rPr>
              <a:t> Scheduling)</a:t>
            </a:r>
          </a:p>
          <a:p>
            <a:pPr lvl="1"/>
            <a:r>
              <a:rPr lang="de-DE" dirty="0"/>
              <a:t>Nichtblockierende Intertaskkommunikation</a:t>
            </a:r>
          </a:p>
          <a:p>
            <a:pPr lvl="1"/>
            <a:r>
              <a:rPr lang="de-DE" dirty="0"/>
              <a:t>Echtzeit-Task </a:t>
            </a:r>
            <a:r>
              <a:rPr lang="de-DE" dirty="0" err="1"/>
              <a:t>Prio</a:t>
            </a:r>
            <a:r>
              <a:rPr lang="de-DE" dirty="0"/>
              <a:t> &gt; Nicht Echtzeittask </a:t>
            </a:r>
            <a:r>
              <a:rPr lang="de-DE" dirty="0" err="1"/>
              <a:t>Prio</a:t>
            </a:r>
            <a:endParaRPr lang="de-DE" dirty="0"/>
          </a:p>
          <a:p>
            <a:r>
              <a:rPr lang="de-DE" dirty="0" err="1"/>
              <a:t>Schedulinganalyse</a:t>
            </a:r>
            <a:endParaRPr lang="de-DE" dirty="0"/>
          </a:p>
          <a:p>
            <a:pPr lvl="1"/>
            <a:r>
              <a:rPr lang="de-DE" dirty="0"/>
              <a:t>Design Phase</a:t>
            </a:r>
          </a:p>
          <a:p>
            <a:pPr lvl="1"/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Runtime</a:t>
            </a:r>
            <a:r>
              <a:rPr lang="de-DE" dirty="0"/>
              <a:t> / </a:t>
            </a:r>
            <a:r>
              <a:rPr lang="de-DE" dirty="0" err="1"/>
              <a:t>Worst</a:t>
            </a:r>
            <a:r>
              <a:rPr lang="de-DE" dirty="0"/>
              <a:t> Case Response Times</a:t>
            </a:r>
          </a:p>
          <a:p>
            <a:pPr lvl="1"/>
            <a:r>
              <a:rPr lang="de-DE" dirty="0"/>
              <a:t>RMA / DMA</a:t>
            </a:r>
          </a:p>
          <a:p>
            <a:r>
              <a:rPr lang="de-DE" dirty="0"/>
              <a:t>Für welche Systeme ist </a:t>
            </a:r>
            <a:r>
              <a:rPr lang="de-DE" dirty="0" err="1"/>
              <a:t>FreeRTOS</a:t>
            </a:r>
            <a:r>
              <a:rPr lang="de-DE" dirty="0"/>
              <a:t> geeignet ?</a:t>
            </a:r>
          </a:p>
          <a:p>
            <a:pPr lvl="1"/>
            <a:r>
              <a:rPr lang="de-DE" dirty="0"/>
              <a:t>Für weiche Echtzeitsystem</a:t>
            </a:r>
          </a:p>
          <a:p>
            <a:pPr lvl="1"/>
            <a:r>
              <a:rPr lang="de-DE" dirty="0"/>
              <a:t>Für harte Echtzeitsysteme von den Anforderungen / Kontext abhängig</a:t>
            </a:r>
          </a:p>
          <a:p>
            <a:pPr lvl="1"/>
            <a:r>
              <a:rPr lang="de-DE" dirty="0"/>
              <a:t>Für harte Echtzeitmessung erforderlich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3358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Abstraktionsschicht</a:t>
            </a:r>
          </a:p>
          <a:p>
            <a:pPr lvl="1"/>
            <a:r>
              <a:rPr lang="de-DE" dirty="0"/>
              <a:t>RTOS Elemente nicht sichtbar</a:t>
            </a:r>
          </a:p>
          <a:p>
            <a:pPr lvl="1"/>
            <a:r>
              <a:rPr lang="de-DE" dirty="0" err="1"/>
              <a:t>Timingbeeiflussung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WORK in Progress…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Einsatzbereiche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8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Kernel regelt Ausführung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Microsoft Office PowerPoint</Application>
  <PresentationFormat>Breitbild</PresentationFormat>
  <Paragraphs>378</Paragraphs>
  <Slides>25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Einsatzbereiche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Scheduler</vt:lpstr>
      <vt:lpstr>Cooperative Mode</vt:lpstr>
      <vt:lpstr>Preemptive Mode</vt:lpstr>
      <vt:lpstr>Time Slicing</vt:lpstr>
      <vt:lpstr>Echtzeitfähigkeit</vt:lpstr>
      <vt:lpstr>Intertaskcommunication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146</cp:revision>
  <cp:lastPrinted>2017-07-01T12:10:37Z</cp:lastPrinted>
  <dcterms:created xsi:type="dcterms:W3CDTF">2017-06-13T08:39:59Z</dcterms:created>
  <dcterms:modified xsi:type="dcterms:W3CDTF">2017-07-01T15:51:14Z</dcterms:modified>
</cp:coreProperties>
</file>