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2" r:id="rId18"/>
    <p:sldId id="293" r:id="rId19"/>
    <p:sldId id="295" r:id="rId20"/>
    <p:sldId id="294" r:id="rId21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82864" autoAdjust="0"/>
  </p:normalViewPr>
  <p:slideViewPr>
    <p:cSldViewPr snapToGrid="0">
      <p:cViewPr>
        <p:scale>
          <a:sx n="75" d="100"/>
          <a:sy n="75" d="100"/>
        </p:scale>
        <p:origin x="43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794210"/>
            <a:ext cx="5852083" cy="2073600"/>
          </a:xfrm>
          <a:prstGeom prst="rect">
            <a:avLst/>
          </a:prstGeom>
        </p:spPr>
      </p:pic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Analyse Tools beeinflussen Timings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z.T. schwerer zu debuggen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0.7|0.8|17.3|5|5.7|1.5|4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7|1.1|1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8.3|22|2.3|1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.2|25.7|21.7|13.7|7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74.9|2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4|7.3|6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Breitbild</PresentationFormat>
  <Paragraphs>330</Paragraphs>
  <Slides>19</Slides>
  <Notes>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171</cp:revision>
  <cp:lastPrinted>2017-07-01T12:10:37Z</cp:lastPrinted>
  <dcterms:created xsi:type="dcterms:W3CDTF">2017-06-13T08:39:59Z</dcterms:created>
  <dcterms:modified xsi:type="dcterms:W3CDTF">2017-07-04T09:50:41Z</dcterms:modified>
</cp:coreProperties>
</file>