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1" r:id="rId4"/>
    <p:sldId id="260" r:id="rId5"/>
    <p:sldId id="265" r:id="rId6"/>
    <p:sldId id="258" r:id="rId7"/>
    <p:sldId id="266" r:id="rId8"/>
    <p:sldId id="259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6" autoAdjust="0"/>
    <p:restoredTop sz="96256" autoAdjust="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20BDF-6A46-49EA-BE7C-D2960091BE3F}" type="datetimeFigureOut">
              <a:rPr lang="de-DE" smtClean="0"/>
              <a:t>14.06.2017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A8A5A-1CA9-4185-8FBD-30F9F425E8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0791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A30164-95CE-4C92-A47D-2213DDBC077A}" type="datetime1">
              <a:rPr lang="de-DE" smtClean="0"/>
              <a:t>14.06.2017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FreeRTOS auf STM32F4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7791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4841CF-AEF5-40AF-9B19-34279C8B645A}" type="datetime1">
              <a:rPr lang="de-DE" smtClean="0"/>
              <a:t>14.06.2017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FreeRTOS auf STM32F4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755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27173F-B7A3-4C0B-A027-2B8088D79CA5}" type="datetime1">
              <a:rPr lang="de-DE" smtClean="0"/>
              <a:t>14.06.2017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FreeRTOS auf STM32F4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1481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DFE9D1-6889-45C4-8C6C-E5B92AF59FFA}" type="datetime1">
              <a:rPr lang="de-DE" smtClean="0"/>
              <a:t>14.06.2017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FreeRTOS auf STM32F4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2049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FreeRTOS auf STM32F4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3574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CD88E9-C37F-47D4-A32E-7FAD13EA172E}" type="datetime1">
              <a:rPr lang="de-DE" smtClean="0"/>
              <a:t>14.06.2017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FreeRTOS auf STM32F4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9095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120F96-5E45-46DD-AA51-8EADA42642B4}" type="datetime1">
              <a:rPr lang="de-DE" smtClean="0"/>
              <a:t>14.06.2017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FreeRTOS auf STM32F4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317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E15CD8-003D-42F0-BF00-490825A072AC}" type="datetime1">
              <a:rPr lang="de-DE" smtClean="0"/>
              <a:t>14.06.2017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FreeRTOS auf STM32F4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337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ABEDEC-F4E6-4BA2-A5FB-C28B3A0E44A3}" type="datetime1">
              <a:rPr lang="de-DE" smtClean="0"/>
              <a:t>14.06.2017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FreeRTOS auf STM32F4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9334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8A6E66-6DF2-40CF-8146-746B57AB0D38}" type="datetime1">
              <a:rPr lang="de-DE" smtClean="0"/>
              <a:t>14.06.2017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FreeRTOS auf STM32F4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6192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EA4912-5B56-482B-B918-D3FF334EF1F2}" type="datetime1">
              <a:rPr lang="de-DE" smtClean="0"/>
              <a:t>14.06.2017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FreeRTOS auf STM32F4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473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0" y="0"/>
            <a:ext cx="12192000" cy="1689100"/>
          </a:xfrm>
          <a:prstGeom prst="rect">
            <a:avLst/>
          </a:prstGeom>
          <a:gradFill>
            <a:gsLst>
              <a:gs pos="88000">
                <a:schemeClr val="accent1">
                  <a:lumMod val="75000"/>
                </a:schemeClr>
              </a:gs>
              <a:gs pos="7000">
                <a:schemeClr val="accent1">
                  <a:lumMod val="5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err="1"/>
              <a:t>FreeRTOS</a:t>
            </a:r>
            <a:r>
              <a:rPr lang="de-DE" dirty="0"/>
              <a:t> auf STM32F4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03B6250-0270-41C4-9B60-C2B21D3A18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0813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ln>
            <a:noFill/>
          </a:ln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tx1"/>
                </a:solidFill>
              </a:rPr>
              <a:t>RealTime</a:t>
            </a:r>
            <a:r>
              <a:rPr lang="de-DE" dirty="0">
                <a:solidFill>
                  <a:schemeClr val="tx1"/>
                </a:solidFill>
              </a:rPr>
              <a:t> OS </a:t>
            </a:r>
            <a:r>
              <a:rPr lang="de-DE" dirty="0" err="1">
                <a:solidFill>
                  <a:schemeClr val="tx1"/>
                </a:solidFill>
              </a:rPr>
              <a:t>FreeRTOS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sz="3200" dirty="0">
                <a:solidFill>
                  <a:schemeClr val="tx1"/>
                </a:solidFill>
              </a:rPr>
              <a:t>auf dem STM32F4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Christoph </a:t>
            </a:r>
            <a:r>
              <a:rPr lang="de-DE" dirty="0" err="1"/>
              <a:t>Bläßer</a:t>
            </a:r>
            <a:r>
              <a:rPr lang="de-DE" dirty="0"/>
              <a:t> &amp;  Michael Ebert</a:t>
            </a:r>
          </a:p>
        </p:txBody>
      </p:sp>
    </p:spTree>
    <p:extLst>
      <p:ext uri="{BB962C8B-B14F-4D97-AF65-F5344CB8AC3E}">
        <p14:creationId xmlns:p14="http://schemas.microsoft.com/office/powerpoint/2010/main" val="1475588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Low Power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1144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Debugging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306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Echtzeit &amp; Echtzeitbetriebssysteme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4650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FreeRTOS</a:t>
            </a:r>
            <a:r>
              <a:rPr lang="de-DE" dirty="0"/>
              <a:t>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Geschichte</a:t>
            </a:r>
          </a:p>
          <a:p>
            <a:r>
              <a:rPr lang="de-DE" dirty="0"/>
              <a:t>File </a:t>
            </a:r>
            <a:r>
              <a:rPr lang="de-DE" dirty="0" err="1"/>
              <a:t>Structure</a:t>
            </a:r>
            <a:endParaRPr lang="de-DE" dirty="0"/>
          </a:p>
          <a:p>
            <a:r>
              <a:rPr lang="de-DE" dirty="0"/>
              <a:t>Einrichten</a:t>
            </a:r>
          </a:p>
          <a:p>
            <a:r>
              <a:rPr lang="de-DE" dirty="0"/>
              <a:t>Entwicklungsumgebung</a:t>
            </a:r>
          </a:p>
        </p:txBody>
      </p:sp>
    </p:spTree>
    <p:extLst>
      <p:ext uri="{BB962C8B-B14F-4D97-AF65-F5344CB8AC3E}">
        <p14:creationId xmlns:p14="http://schemas.microsoft.com/office/powerpoint/2010/main" val="1386685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Memorymanagement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6306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Speicheralgorithmen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Malloc</a:t>
            </a:r>
            <a:r>
              <a:rPr lang="de-DE" dirty="0"/>
              <a:t> &amp; </a:t>
            </a:r>
            <a:r>
              <a:rPr lang="de-DE" dirty="0" err="1"/>
              <a:t>free</a:t>
            </a:r>
            <a:r>
              <a:rPr lang="de-DE" dirty="0"/>
              <a:t> (STD C Library)</a:t>
            </a:r>
          </a:p>
          <a:p>
            <a:r>
              <a:rPr lang="de-DE" dirty="0"/>
              <a:t>Struktur in </a:t>
            </a:r>
            <a:r>
              <a:rPr lang="de-DE" dirty="0" err="1"/>
              <a:t>FreeRTOS</a:t>
            </a:r>
            <a:endParaRPr lang="de-DE" dirty="0"/>
          </a:p>
          <a:p>
            <a:r>
              <a:rPr lang="de-DE" dirty="0"/>
              <a:t>Probleme Fragmentierung</a:t>
            </a:r>
          </a:p>
          <a:p>
            <a:r>
              <a:rPr lang="de-DE" dirty="0"/>
              <a:t>Eigene Speicherverwaltung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7158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Memory Management - </a:t>
            </a:r>
            <a:r>
              <a:rPr lang="de-DE" dirty="0" err="1"/>
              <a:t>Advanced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MPU</a:t>
            </a:r>
          </a:p>
          <a:p>
            <a:r>
              <a:rPr lang="de-DE" dirty="0"/>
              <a:t>STATIC </a:t>
            </a:r>
            <a:r>
              <a:rPr lang="de-DE" dirty="0" err="1"/>
              <a:t>Allocation</a:t>
            </a:r>
            <a:endParaRPr lang="de-DE" dirty="0"/>
          </a:p>
          <a:p>
            <a:endParaRPr lang="de-DE" dirty="0"/>
          </a:p>
        </p:txBody>
      </p:sp>
      <p:sp>
        <p:nvSpPr>
          <p:cNvPr id="4" name="Rechteck 3"/>
          <p:cNvSpPr/>
          <p:nvPr/>
        </p:nvSpPr>
        <p:spPr>
          <a:xfrm rot="10800000">
            <a:off x="0" y="6176962"/>
            <a:ext cx="12192000" cy="681037"/>
          </a:xfrm>
          <a:prstGeom prst="rect">
            <a:avLst/>
          </a:prstGeom>
          <a:gradFill>
            <a:gsLst>
              <a:gs pos="88000">
                <a:schemeClr val="accent1">
                  <a:lumMod val="75000"/>
                </a:schemeClr>
              </a:gs>
              <a:gs pos="7000">
                <a:schemeClr val="accent1">
                  <a:lumMod val="5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804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Scheduling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6009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Intertaskcommunication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3483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Interrupts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6154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Office PowerPoint</Application>
  <PresentationFormat>Breitbild</PresentationFormat>
  <Paragraphs>22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Office Theme</vt:lpstr>
      <vt:lpstr>RealTime OS FreeRTOS auf dem STM32F4</vt:lpstr>
      <vt:lpstr>Echtzeit &amp; Echtzeitbetriebssysteme</vt:lpstr>
      <vt:lpstr>FreeRTOS </vt:lpstr>
      <vt:lpstr>Memorymanagement</vt:lpstr>
      <vt:lpstr>Speicheralgorithmen</vt:lpstr>
      <vt:lpstr>Memory Management - Advanced</vt:lpstr>
      <vt:lpstr>Scheduling</vt:lpstr>
      <vt:lpstr>Intertaskcommunication</vt:lpstr>
      <vt:lpstr>Interrupts</vt:lpstr>
      <vt:lpstr>Low Power</vt:lpstr>
      <vt:lpstr>Debugging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</dc:creator>
  <cp:lastModifiedBy>Firma Sicom Stein Sohn GmbH</cp:lastModifiedBy>
  <cp:revision>17</cp:revision>
  <dcterms:created xsi:type="dcterms:W3CDTF">2017-06-13T08:39:59Z</dcterms:created>
  <dcterms:modified xsi:type="dcterms:W3CDTF">2017-06-14T10:32:16Z</dcterms:modified>
</cp:coreProperties>
</file>