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2" autoAdjust="0"/>
    <p:restoredTop sz="95349" autoAdjust="0"/>
  </p:normalViewPr>
  <p:slideViewPr>
    <p:cSldViewPr snapToGrid="0">
      <p:cViewPr varScale="1">
        <p:scale>
          <a:sx n="79" d="100"/>
          <a:sy n="79" d="100"/>
        </p:scale>
        <p:origin x="91" y="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080252"/>
            <a:ext cx="4270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Office PowerPoint</Application>
  <PresentationFormat>Breitbild</PresentationFormat>
  <Paragraphs>362</Paragraphs>
  <Slides>24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Beispiel Counting Semaphore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138</cp:revision>
  <dcterms:created xsi:type="dcterms:W3CDTF">2017-06-13T08:39:59Z</dcterms:created>
  <dcterms:modified xsi:type="dcterms:W3CDTF">2017-06-30T16:13:35Z</dcterms:modified>
</cp:coreProperties>
</file>