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1" r:id="rId5"/>
    <p:sldId id="260" r:id="rId6"/>
    <p:sldId id="265" r:id="rId7"/>
    <p:sldId id="258" r:id="rId8"/>
    <p:sldId id="266" r:id="rId9"/>
    <p:sldId id="25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6256" autoAdjust="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 Power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14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 &amp; Echtzeitbetriebssysteme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  <a:p>
            <a:r>
              <a:rPr lang="de-DE" dirty="0"/>
              <a:t>File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Einrichten</a:t>
            </a:r>
          </a:p>
          <a:p>
            <a:r>
              <a:rPr lang="de-DE" dirty="0"/>
              <a:t>Entwicklungsumgebung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Einrichtung</a:t>
            </a:r>
          </a:p>
        </p:txBody>
      </p: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Memorymanagement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9963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Speicheralgorithmen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Malloc</a:t>
            </a:r>
            <a:r>
              <a:rPr lang="de-DE" dirty="0"/>
              <a:t> &amp; </a:t>
            </a:r>
            <a:r>
              <a:rPr lang="de-DE" dirty="0" err="1"/>
              <a:t>free</a:t>
            </a:r>
            <a:r>
              <a:rPr lang="de-DE" dirty="0"/>
              <a:t> (STD C Library)</a:t>
            </a:r>
          </a:p>
          <a:p>
            <a:r>
              <a:rPr lang="de-DE" dirty="0"/>
              <a:t>Struktur in </a:t>
            </a:r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Probleme Fragmentierung</a:t>
            </a:r>
          </a:p>
          <a:p>
            <a:r>
              <a:rPr lang="de-DE" dirty="0"/>
              <a:t>Eigene Speicherverwaltung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Management - </a:t>
            </a:r>
            <a:r>
              <a:rPr lang="de-DE" dirty="0" err="1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MPU</a:t>
            </a:r>
          </a:p>
          <a:p>
            <a:r>
              <a:rPr lang="de-DE" dirty="0"/>
              <a:t>STATIC </a:t>
            </a:r>
            <a:r>
              <a:rPr lang="de-DE" dirty="0" err="1"/>
              <a:t>Allocation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0800000">
            <a:off x="0" y="6176962"/>
            <a:ext cx="12192000" cy="681037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95280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00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48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Interrupts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Memory Management</vt:lpstr>
      <vt:lpstr>RealTime OS FreeRTOS auf dem STM32F4</vt:lpstr>
      <vt:lpstr>Echtzeit &amp; Echtzeitbetriebssysteme</vt:lpstr>
      <vt:lpstr>FreeRTOS </vt:lpstr>
      <vt:lpstr>Memorymanagement</vt:lpstr>
      <vt:lpstr>Speicheralgorithmen</vt:lpstr>
      <vt:lpstr>Memory Management - Advanced</vt:lpstr>
      <vt:lpstr>Scheduling</vt:lpstr>
      <vt:lpstr>Intertaskcommunication</vt:lpstr>
      <vt:lpstr>Interrupts</vt:lpstr>
      <vt:lpstr>Low Power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23</cp:revision>
  <dcterms:created xsi:type="dcterms:W3CDTF">2017-06-13T08:39:59Z</dcterms:created>
  <dcterms:modified xsi:type="dcterms:W3CDTF">2017-06-14T12:37:45Z</dcterms:modified>
</cp:coreProperties>
</file>