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A8F-495D-34AA-585E-FEC44C5B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316CC-A9EC-F470-7FAD-892D6065C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E805-449F-70D7-2483-282AAC49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4E95-7A70-118D-791A-E643CE57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7311-CFA8-1D87-B9F1-3093B9AE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8AB6-F248-C1CB-24D3-4CBC155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FF42A-D40D-A437-2427-F12C5F7E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A603-271E-8B25-CACF-0A187106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4767-AD97-A56E-7CB1-C4D2B2D1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98AB-BA9E-6662-0BBE-D84EE8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4E44B-A765-BE6F-36FA-029C234C4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036A-302D-413F-026E-4AB27A4F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A1D7-A4A3-2E15-17EB-198A2153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63EE-0852-2004-279A-E9FC4BE8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EAD-501A-B021-8423-71EBB2E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4BD5-DB22-5110-B8F9-FAED71A5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497B-1EDC-96EB-CEE1-42184E6B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8AB-D133-EE50-857A-23C22922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32B5-095A-112C-47F0-093E790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1D35-783B-83DE-370D-2F77A7FF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D1DD-18D3-8443-0798-99334528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0744-A537-7B8E-EE91-18163BA1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640F-13F0-D98E-7422-E3E5B11C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262A-E9A8-395E-A977-10CA53E2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63CF-ED7F-2B58-9520-F6A5DA97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285E-AA3B-8E21-56FF-FE9AEBFF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83BB-5C24-D147-A32C-CB65AC80D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5E13-2BFD-DF8E-7971-F9E84B35C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7A0E9-A3AA-E694-C771-F73654C6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E8FD-756A-616D-A54D-915466B6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03C0-F2D8-FE53-D3D1-781237FC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B2E9-8BD5-5A88-84F3-7B9C54CE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B618-109E-759C-F123-E523112D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20B9D-3081-2351-17E9-6C3E1F91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76AA4-C863-9883-9795-F3DD94B3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F0138-DBFC-E5CF-A75D-899DD32B8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6426-3F7E-46F9-E76D-95A76234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CED2D-385B-F39A-7FBF-F3F47799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9F8BC-771B-FB2D-FC4A-D9C5B406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B73-A2C5-55FA-BD1D-BE7D1E17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3CB8-D7B5-1368-5EE4-4D1C7622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EE7E-566E-894C-A6FB-111C3AAC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F4047-B7A1-B81E-179D-ED2AEDF6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A8BDB-2A78-6695-905C-C22BABC2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FD954-F753-C270-BFC9-A8F7D4A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24ED5-2168-1D7D-E7EC-2B80E20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E3D1-17A6-B716-19EA-1D39ACE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8FD4-D1E8-91FB-C8BE-22B0765B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5A1C3-A3C4-05C2-22AF-146D2FAA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82A5-3634-F620-E719-9193256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1B5FA-7378-0159-8376-7DEE66DD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3027-DF16-D556-22E3-5B4B1FE4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2D85-FF3D-3843-347F-E3B21E99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EF87-422E-EBD5-024F-F22961C6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F308-55B6-76BB-9163-D39032C2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17B3-9D19-6A61-A0DD-5C3935A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3D9A-5752-33AA-73D1-FF319DAF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95974-DBEA-B485-0E36-EA22412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BCC75-9AC4-654B-CA8F-8F2014D6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861D-2C29-393A-1C30-099C1E62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69D8-BC0F-A3AD-69F6-2582E4AE1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1EC1-E4C8-4B55-B012-2B641F2641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61AF-CDE1-D6AC-C46A-CE906649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FEEC-9E5A-60C9-A4F5-835B31C8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70B8-E177-4FC7-84BB-E8B6135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441-A4E5-B40E-2DCD-996C41FBB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of </a:t>
            </a:r>
            <a:r>
              <a:rPr lang="en-US"/>
              <a:t>gitignore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FD159-7CD3-4D5C-6C97-051FEC76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of gitignore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gitignore</dc:title>
  <dc:creator>Izabel Eriksson Reuterborg</dc:creator>
  <cp:lastModifiedBy>Izabel Eriksson Reuterborg</cp:lastModifiedBy>
  <cp:revision>1</cp:revision>
  <dcterms:created xsi:type="dcterms:W3CDTF">2023-10-19T13:02:58Z</dcterms:created>
  <dcterms:modified xsi:type="dcterms:W3CDTF">2023-10-19T13:03:20Z</dcterms:modified>
</cp:coreProperties>
</file>