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9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91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187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583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979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374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77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516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36" y="4952"/>
      </p:cViewPr>
      <p:guideLst>
        <p:guide orient="horz" pos="2325"/>
        <p:guide pos="22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9"/>
            <a:ext cx="6428423" cy="229112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5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3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83067" y="428043"/>
            <a:ext cx="1701641" cy="9119981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428043"/>
            <a:ext cx="4978876" cy="91199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4" y="6868441"/>
            <a:ext cx="6428423" cy="212288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4" y="4530302"/>
            <a:ext cx="6428423" cy="23381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9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3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7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5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0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142" y="2494018"/>
            <a:ext cx="3340259" cy="70540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44450" y="2494018"/>
            <a:ext cx="3340259" cy="70540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4"/>
            <a:ext cx="3341572" cy="9971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3"/>
            <a:ext cx="3341572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4" y="2392574"/>
            <a:ext cx="3342884" cy="9971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4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3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66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7"/>
            <a:ext cx="2488126" cy="181113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4" cy="912245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7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50"/>
            <a:ext cx="4537710" cy="6413183"/>
          </a:xfrm>
        </p:spPr>
        <p:txBody>
          <a:bodyPr/>
          <a:lstStyle>
            <a:lvl1pPr marL="0" indent="0">
              <a:buNone/>
              <a:defRPr sz="3600"/>
            </a:lvl1pPr>
            <a:lvl2pPr marL="514396" indent="0">
              <a:buNone/>
              <a:defRPr sz="3200"/>
            </a:lvl2pPr>
            <a:lvl3pPr marL="1028791" indent="0">
              <a:buNone/>
              <a:defRPr sz="2700"/>
            </a:lvl3pPr>
            <a:lvl4pPr marL="1543187" indent="0">
              <a:buNone/>
              <a:defRPr sz="2300"/>
            </a:lvl4pPr>
            <a:lvl5pPr marL="2057583" indent="0">
              <a:buNone/>
              <a:defRPr sz="2300"/>
            </a:lvl5pPr>
            <a:lvl6pPr marL="2571979" indent="0">
              <a:buNone/>
              <a:defRPr sz="2300"/>
            </a:lvl6pPr>
            <a:lvl7pPr marL="3086374" indent="0">
              <a:buNone/>
              <a:defRPr sz="2300"/>
            </a:lvl7pPr>
            <a:lvl8pPr marL="3600770" indent="0">
              <a:buNone/>
              <a:defRPr sz="2300"/>
            </a:lvl8pPr>
            <a:lvl9pPr marL="4115166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6"/>
            <a:ext cx="4537710" cy="1254429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1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8143" y="428042"/>
            <a:ext cx="6806565" cy="1781439"/>
          </a:xfrm>
          <a:prstGeom prst="rect">
            <a:avLst/>
          </a:prstGeom>
        </p:spPr>
        <p:txBody>
          <a:bodyPr vert="horz" lIns="102879" tIns="51440" rIns="102879" bIns="5144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494018"/>
            <a:ext cx="6806565" cy="7054006"/>
          </a:xfrm>
          <a:prstGeom prst="rect">
            <a:avLst/>
          </a:prstGeom>
        </p:spPr>
        <p:txBody>
          <a:bodyPr vert="horz" lIns="102879" tIns="51440" rIns="102879" bIns="5144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9906785"/>
            <a:ext cx="1764665" cy="569071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5C84-5C1D-2C4C-B671-C8E72DCBCAC6}" type="datetimeFigureOut">
              <a:t>04.02.14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9906785"/>
            <a:ext cx="1764665" cy="569071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5D4B-C029-EE4D-A159-F717AC973A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89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9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97" indent="-385797" algn="l" defTabSz="51439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93" indent="-321497" algn="l" defTabSz="514396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989" indent="-257198" algn="l" defTabSz="51439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385" indent="-257198" algn="l" defTabSz="514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781" indent="-257198" algn="l" defTabSz="51439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9176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572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968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2364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91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187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3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979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374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77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516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 rot="10800000">
            <a:off x="81280" y="1"/>
            <a:ext cx="6949440" cy="10688638"/>
            <a:chOff x="408580" y="0"/>
            <a:chExt cx="6189369" cy="9144000"/>
          </a:xfrm>
        </p:grpSpPr>
        <p:pic>
          <p:nvPicPr>
            <p:cNvPr id="6" name="Bild 5" descr="Punnet_net_Mk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0" y="0"/>
              <a:ext cx="6189369" cy="9144000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2011680" y="1747520"/>
              <a:ext cx="589280" cy="115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lxprtwi76uyvgxq0uvgf-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809" y="1635760"/>
              <a:ext cx="1676400" cy="1676400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2783840" y="4714240"/>
              <a:ext cx="1473200" cy="873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/>
          <p:cNvSpPr/>
          <p:nvPr/>
        </p:nvSpPr>
        <p:spPr>
          <a:xfrm>
            <a:off x="355600" y="416572"/>
            <a:ext cx="7061200" cy="25603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Bild 28" descr="lxprtwi76uyvgxq0uvgf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84" y="5177005"/>
            <a:ext cx="456891" cy="462804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2758595" y="5151744"/>
            <a:ext cx="2078868" cy="40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Snell Roundhand Black"/>
                <a:cs typeface="Snell Roundhand Black"/>
              </a:rPr>
              <a:t>Targetometer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971865" y="3082818"/>
            <a:ext cx="3763582" cy="6413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092960" y="904457"/>
            <a:ext cx="3128334" cy="196076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rapez 42"/>
          <p:cNvSpPr/>
          <p:nvPr/>
        </p:nvSpPr>
        <p:spPr>
          <a:xfrm>
            <a:off x="2092959" y="518185"/>
            <a:ext cx="3149602" cy="386271"/>
          </a:xfrm>
          <a:prstGeom prst="trapezoid">
            <a:avLst>
              <a:gd name="adj" fmla="val 59194"/>
            </a:avLst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397760" y="4156694"/>
            <a:ext cx="2479040" cy="8624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2392499" y="3428377"/>
            <a:ext cx="152419" cy="154391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/>
          <p:cNvSpPr/>
          <p:nvPr/>
        </p:nvSpPr>
        <p:spPr>
          <a:xfrm>
            <a:off x="2962836" y="3424990"/>
            <a:ext cx="152419" cy="154391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4133990" y="3421603"/>
            <a:ext cx="152419" cy="154391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2040367" y="3618421"/>
            <a:ext cx="949689" cy="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Yeah!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651571" y="3626795"/>
            <a:ext cx="784867" cy="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Mobile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732435" y="3628581"/>
            <a:ext cx="949689" cy="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Data</a:t>
            </a:r>
          </a:p>
        </p:txBody>
      </p:sp>
      <p:sp>
        <p:nvSpPr>
          <p:cNvPr id="53" name="Oval 52"/>
          <p:cNvSpPr/>
          <p:nvPr/>
        </p:nvSpPr>
        <p:spPr>
          <a:xfrm>
            <a:off x="3553493" y="3431763"/>
            <a:ext cx="152419" cy="154391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157967" y="3628581"/>
            <a:ext cx="949689" cy="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Programmatic</a:t>
            </a:r>
          </a:p>
        </p:txBody>
      </p:sp>
      <p:sp>
        <p:nvSpPr>
          <p:cNvPr id="10" name="Rechteck 9"/>
          <p:cNvSpPr/>
          <p:nvPr/>
        </p:nvSpPr>
        <p:spPr>
          <a:xfrm>
            <a:off x="5275868" y="5713682"/>
            <a:ext cx="1846292" cy="6771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325945" y="5713682"/>
            <a:ext cx="1767840" cy="6771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5275868" y="9158019"/>
            <a:ext cx="1767840" cy="6771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325119" y="9218979"/>
            <a:ext cx="1767840" cy="6771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4652353" y="3434169"/>
            <a:ext cx="2906668" cy="1768786"/>
          </a:xfrm>
          <a:prstGeom prst="triangle">
            <a:avLst>
              <a:gd name="adj" fmla="val 56642"/>
            </a:avLst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Gleichschenkliges Dreieck 58"/>
          <p:cNvSpPr/>
          <p:nvPr/>
        </p:nvSpPr>
        <p:spPr>
          <a:xfrm rot="16200000">
            <a:off x="-237997" y="3428324"/>
            <a:ext cx="2874700" cy="1768785"/>
          </a:xfrm>
          <a:prstGeom prst="triangle">
            <a:avLst>
              <a:gd name="adj" fmla="val 43639"/>
            </a:avLst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093785" y="2875365"/>
            <a:ext cx="3127509" cy="3454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rapez 59"/>
          <p:cNvSpPr/>
          <p:nvPr/>
        </p:nvSpPr>
        <p:spPr>
          <a:xfrm rot="8704184">
            <a:off x="5130939" y="5103556"/>
            <a:ext cx="2122898" cy="386271"/>
          </a:xfrm>
          <a:prstGeom prst="trapezoid">
            <a:avLst>
              <a:gd name="adj" fmla="val 71552"/>
            </a:avLst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rapez 60"/>
          <p:cNvSpPr/>
          <p:nvPr/>
        </p:nvSpPr>
        <p:spPr>
          <a:xfrm rot="12931610">
            <a:off x="48486" y="5098847"/>
            <a:ext cx="2093973" cy="386271"/>
          </a:xfrm>
          <a:prstGeom prst="trapezoid">
            <a:avLst>
              <a:gd name="adj" fmla="val 64748"/>
            </a:avLst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rapez 63"/>
          <p:cNvSpPr/>
          <p:nvPr/>
        </p:nvSpPr>
        <p:spPr>
          <a:xfrm rot="5400000">
            <a:off x="4444205" y="1691707"/>
            <a:ext cx="1960768" cy="386271"/>
          </a:xfrm>
          <a:prstGeom prst="trapezoid">
            <a:avLst>
              <a:gd name="adj" fmla="val 67707"/>
            </a:avLst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rapez 64"/>
          <p:cNvSpPr/>
          <p:nvPr/>
        </p:nvSpPr>
        <p:spPr>
          <a:xfrm rot="16200000">
            <a:off x="921244" y="1688129"/>
            <a:ext cx="1960768" cy="386271"/>
          </a:xfrm>
          <a:prstGeom prst="trapezoid">
            <a:avLst>
              <a:gd name="adj" fmla="val 80859"/>
            </a:avLst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4714488" y="3421603"/>
            <a:ext cx="152419" cy="154391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4311555" y="3618421"/>
            <a:ext cx="949689" cy="23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Active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999954" y="1168463"/>
            <a:ext cx="1367735" cy="1367735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 flipH="1">
            <a:off x="4978398" y="6012475"/>
            <a:ext cx="108000" cy="108000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4191271" y="5848673"/>
            <a:ext cx="949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/>
              <a:t>1x Update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384311" y="6160934"/>
            <a:ext cx="949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/>
              <a:t>2x Contact</a:t>
            </a:r>
          </a:p>
        </p:txBody>
      </p:sp>
      <p:cxnSp>
        <p:nvCxnSpPr>
          <p:cNvPr id="80" name="Gerade Verbindung 79"/>
          <p:cNvCxnSpPr/>
          <p:nvPr/>
        </p:nvCxnSpPr>
        <p:spPr>
          <a:xfrm>
            <a:off x="5251774" y="3220825"/>
            <a:ext cx="302498" cy="5"/>
          </a:xfrm>
          <a:prstGeom prst="line">
            <a:avLst/>
          </a:prstGeom>
          <a:ln w="952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1727008" y="3220830"/>
            <a:ext cx="396431" cy="0"/>
          </a:xfrm>
          <a:prstGeom prst="line">
            <a:avLst/>
          </a:prstGeom>
          <a:ln w="952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143759" y="3626794"/>
            <a:ext cx="663889" cy="236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Yeah!</a:t>
            </a:r>
          </a:p>
        </p:txBody>
      </p:sp>
      <p:cxnSp>
        <p:nvCxnSpPr>
          <p:cNvPr id="14" name="Gerade Verbindung 13"/>
          <p:cNvCxnSpPr/>
          <p:nvPr/>
        </p:nvCxnSpPr>
        <p:spPr>
          <a:xfrm flipH="1">
            <a:off x="2053266" y="5771896"/>
            <a:ext cx="16678" cy="1045081"/>
          </a:xfrm>
          <a:prstGeom prst="line">
            <a:avLst/>
          </a:prstGeom>
          <a:solidFill>
            <a:srgbClr val="FFFFFF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3" name="Bild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136" y="8880127"/>
            <a:ext cx="1872988" cy="789954"/>
          </a:xfrm>
          <a:prstGeom prst="rect">
            <a:avLst/>
          </a:prstGeom>
        </p:spPr>
      </p:pic>
      <p:cxnSp>
        <p:nvCxnSpPr>
          <p:cNvPr id="55" name="Gerade Verbindung 54"/>
          <p:cNvCxnSpPr/>
          <p:nvPr/>
        </p:nvCxnSpPr>
        <p:spPr>
          <a:xfrm>
            <a:off x="5222241" y="6989697"/>
            <a:ext cx="0" cy="1676544"/>
          </a:xfrm>
          <a:prstGeom prst="line">
            <a:avLst/>
          </a:prstGeom>
          <a:solidFill>
            <a:srgbClr val="FFFFFF"/>
          </a:solidFill>
          <a:ln w="6350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070847" y="8554974"/>
            <a:ext cx="0" cy="1280193"/>
          </a:xfrm>
          <a:prstGeom prst="line">
            <a:avLst/>
          </a:prstGeom>
          <a:solidFill>
            <a:srgbClr val="FFFFFF"/>
          </a:solidFill>
          <a:ln w="6350" cmpd="sng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2636359" y="5760227"/>
            <a:ext cx="2510999" cy="11669"/>
          </a:xfrm>
          <a:prstGeom prst="line">
            <a:avLst/>
          </a:prstGeom>
          <a:solidFill>
            <a:srgbClr val="FFFFFF"/>
          </a:solidFill>
          <a:ln w="6350" cmpd="sng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816" y="6178240"/>
            <a:ext cx="816664" cy="568564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157671" y="974839"/>
            <a:ext cx="387247" cy="38724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3128" y="5921026"/>
            <a:ext cx="1066800" cy="323272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5344160" y="3698359"/>
            <a:ext cx="650240" cy="619770"/>
          </a:xfrm>
          <a:prstGeom prst="ellipse">
            <a:avLst/>
          </a:prstGeom>
          <a:solidFill>
            <a:srgbClr val="FFFFFF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/>
          <p:cNvSpPr/>
          <p:nvPr/>
        </p:nvSpPr>
        <p:spPr>
          <a:xfrm>
            <a:off x="1311465" y="3687753"/>
            <a:ext cx="650240" cy="619770"/>
          </a:xfrm>
          <a:prstGeom prst="ellipse">
            <a:avLst/>
          </a:prstGeom>
          <a:solidFill>
            <a:srgbClr val="FFFFFF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3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 .</dc:creator>
  <cp:lastModifiedBy>. .</cp:lastModifiedBy>
  <cp:revision>26</cp:revision>
  <cp:lastPrinted>2014-02-06T15:58:06Z</cp:lastPrinted>
  <dcterms:created xsi:type="dcterms:W3CDTF">2014-01-13T07:45:21Z</dcterms:created>
  <dcterms:modified xsi:type="dcterms:W3CDTF">2014-02-06T23:27:39Z</dcterms:modified>
</cp:coreProperties>
</file>