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31" r:id="rId2"/>
    <p:sldId id="256" r:id="rId3"/>
    <p:sldId id="333" r:id="rId4"/>
    <p:sldId id="334" r:id="rId5"/>
    <p:sldId id="336" r:id="rId6"/>
    <p:sldId id="337" r:id="rId7"/>
    <p:sldId id="332" r:id="rId8"/>
    <p:sldId id="338" r:id="rId9"/>
    <p:sldId id="339" r:id="rId10"/>
  </p:sldIdLst>
  <p:sldSz cx="9144000" cy="5145088"/>
  <p:notesSz cx="6797675" cy="987425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son Green" initials="JG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AD301"/>
    <a:srgbClr val="309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689"/>
    <p:restoredTop sz="84787" autoAdjust="0"/>
  </p:normalViewPr>
  <p:slideViewPr>
    <p:cSldViewPr>
      <p:cViewPr>
        <p:scale>
          <a:sx n="110" d="100"/>
          <a:sy n="110" d="100"/>
        </p:scale>
        <p:origin x="144" y="14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91299-CF85-4902-8DC6-043E2EA8E3D0}" type="datetimeFigureOut">
              <a:rPr lang="de-DE" smtClean="0"/>
              <a:t>04.10.16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F383B-6D5F-47B4-A94C-1C3510C0EF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296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1"/>
          <p:cNvSpPr>
            <a:spLocks noChangeArrowheads="1"/>
          </p:cNvSpPr>
          <p:nvPr/>
        </p:nvSpPr>
        <p:spPr bwMode="auto">
          <a:xfrm>
            <a:off x="0" y="0"/>
            <a:ext cx="6797675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dirty="0"/>
          </a:p>
        </p:txBody>
      </p:sp>
      <p:sp>
        <p:nvSpPr>
          <p:cNvPr id="23555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34950" y="823913"/>
            <a:ext cx="7231063" cy="407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5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71033" y="5158268"/>
            <a:ext cx="6160393" cy="488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0" y="0"/>
            <a:ext cx="3342190" cy="54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dirty="0"/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4360269" y="0"/>
            <a:ext cx="3342190" cy="54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dirty="0"/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0" y="10318249"/>
            <a:ext cx="3342190" cy="54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360269" y="10318249"/>
            <a:ext cx="3340616" cy="539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4B08787E-66EA-4558-B88E-91ADCF9D08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38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fld id="{7396AA8E-0154-48F3-BBD0-3F98302449BC}" type="slidenum">
              <a:rPr lang="en-US" altLang="de-DE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</a:t>
            </a:fld>
            <a:endParaRPr lang="en-US" altLang="de-DE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4360269" y="10318249"/>
            <a:ext cx="3342190" cy="54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algn="r" eaLnBrk="1">
              <a:buClrTx/>
              <a:buFontTx/>
              <a:buNone/>
            </a:pPr>
            <a:fld id="{3F534CBA-3B64-4C85-80A4-C3EA7349ED23}" type="slidenum">
              <a:rPr lang="en-US" altLang="de-DE" sz="1400">
                <a:solidFill>
                  <a:srgbClr val="000000"/>
                </a:solidFill>
                <a:latin typeface="Times New Roman" pitchFamily="18" charset="0"/>
              </a:rPr>
              <a:pPr algn="r" eaLnBrk="1">
                <a:buClrTx/>
                <a:buFontTx/>
                <a:buNone/>
              </a:pPr>
              <a:t>1</a:t>
            </a:fld>
            <a:endParaRPr lang="en-US" altLang="de-DE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3363" y="823913"/>
            <a:ext cx="7237412" cy="40735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032" y="5158268"/>
            <a:ext cx="6163541" cy="488741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33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fld id="{7396AA8E-0154-48F3-BBD0-3F98302449BC}" type="slidenum">
              <a:rPr lang="en-US" altLang="de-DE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</a:t>
            </a:fld>
            <a:endParaRPr lang="en-US" altLang="de-DE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4360269" y="10318249"/>
            <a:ext cx="3342190" cy="54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algn="r" eaLnBrk="1">
              <a:buClrTx/>
              <a:buFontTx/>
              <a:buNone/>
            </a:pPr>
            <a:fld id="{3F534CBA-3B64-4C85-80A4-C3EA7349ED23}" type="slidenum">
              <a:rPr lang="en-US" altLang="de-DE" sz="1400">
                <a:solidFill>
                  <a:srgbClr val="000000"/>
                </a:solidFill>
                <a:latin typeface="Times New Roman" pitchFamily="18" charset="0"/>
              </a:rPr>
              <a:pPr algn="r" eaLnBrk="1">
                <a:buClrTx/>
                <a:buFontTx/>
                <a:buNone/>
              </a:pPr>
              <a:t>2</a:t>
            </a:fld>
            <a:endParaRPr lang="en-US" altLang="de-DE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3363" y="823913"/>
            <a:ext cx="7237412" cy="40735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032" y="5158268"/>
            <a:ext cx="6163541" cy="488741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baseline="0" dirty="0" err="1" smtClean="0">
                <a:latin typeface="Times New Roman" pitchFamily="18" charset="0"/>
              </a:rPr>
              <a:t>Our</a:t>
            </a:r>
            <a:r>
              <a:rPr lang="de-DE" altLang="de-DE" baseline="0" dirty="0" smtClean="0">
                <a:latin typeface="Times New Roman" pitchFamily="18" charset="0"/>
              </a:rPr>
              <a:t> Solution </a:t>
            </a:r>
            <a:r>
              <a:rPr lang="de-DE" altLang="de-DE" baseline="0" dirty="0" err="1" smtClean="0">
                <a:latin typeface="Times New Roman" pitchFamily="18" charset="0"/>
              </a:rPr>
              <a:t>got</a:t>
            </a:r>
            <a:r>
              <a:rPr lang="de-DE" altLang="de-DE" baseline="0" dirty="0" smtClean="0">
                <a:latin typeface="Times New Roman" pitchFamily="18" charset="0"/>
              </a:rPr>
              <a:t> a </a:t>
            </a:r>
            <a:r>
              <a:rPr lang="de-DE" altLang="de-DE" baseline="0" dirty="0" err="1" smtClean="0">
                <a:latin typeface="Times New Roman" pitchFamily="18" charset="0"/>
              </a:rPr>
              <a:t>wide</a:t>
            </a:r>
            <a:r>
              <a:rPr lang="de-DE" altLang="de-DE" baseline="0" dirty="0" smtClean="0">
                <a:latin typeface="Times New Roman" pitchFamily="18" charset="0"/>
              </a:rPr>
              <a:t> </a:t>
            </a:r>
            <a:r>
              <a:rPr lang="de-DE" altLang="de-DE" baseline="0" dirty="0" err="1" smtClean="0">
                <a:latin typeface="Times New Roman" pitchFamily="18" charset="0"/>
              </a:rPr>
              <a:t>range</a:t>
            </a:r>
            <a:r>
              <a:rPr lang="de-DE" altLang="de-DE" baseline="0" dirty="0" smtClean="0">
                <a:latin typeface="Times New Roman" pitchFamily="18" charset="0"/>
              </a:rPr>
              <a:t> </a:t>
            </a:r>
            <a:r>
              <a:rPr lang="de-DE" altLang="de-DE" baseline="0" dirty="0" err="1" smtClean="0">
                <a:latin typeface="Times New Roman" pitchFamily="18" charset="0"/>
              </a:rPr>
              <a:t>of</a:t>
            </a:r>
            <a:r>
              <a:rPr lang="de-DE" altLang="de-DE" baseline="0" dirty="0" smtClean="0">
                <a:latin typeface="Times New Roman" pitchFamily="18" charset="0"/>
              </a:rPr>
              <a:t> </a:t>
            </a:r>
            <a:r>
              <a:rPr lang="de-DE" altLang="de-DE" baseline="0" dirty="0" err="1" smtClean="0">
                <a:latin typeface="Times New Roman" pitchFamily="18" charset="0"/>
              </a:rPr>
              <a:t>functionality</a:t>
            </a:r>
            <a:r>
              <a:rPr lang="de-DE" altLang="de-DE" baseline="0" dirty="0" smtClean="0">
                <a:latin typeface="Times New Roman" pitchFamily="18" charset="0"/>
              </a:rPr>
              <a:t> </a:t>
            </a:r>
            <a:r>
              <a:rPr lang="de-DE" altLang="de-DE" baseline="0" dirty="0" err="1" smtClean="0">
                <a:latin typeface="Times New Roman" pitchFamily="18" charset="0"/>
              </a:rPr>
              <a:t>and</a:t>
            </a:r>
            <a:r>
              <a:rPr lang="de-DE" altLang="de-DE" baseline="0" dirty="0" smtClean="0">
                <a:latin typeface="Times New Roman" pitchFamily="18" charset="0"/>
              </a:rPr>
              <a:t> an intuitive </a:t>
            </a:r>
            <a:r>
              <a:rPr lang="de-DE" altLang="de-DE" baseline="0" dirty="0" err="1" smtClean="0">
                <a:latin typeface="Times New Roman" pitchFamily="18" charset="0"/>
              </a:rPr>
              <a:t>use</a:t>
            </a:r>
            <a:r>
              <a:rPr lang="de-DE" altLang="de-DE" baseline="0" dirty="0" smtClean="0">
                <a:latin typeface="Times New Roman" pitchFamily="18" charset="0"/>
              </a:rPr>
              <a:t>. </a:t>
            </a:r>
            <a:r>
              <a:rPr lang="de-DE" altLang="de-DE" dirty="0" err="1" smtClean="0">
                <a:latin typeface="Times New Roman" pitchFamily="18" charset="0"/>
              </a:rPr>
              <a:t>We</a:t>
            </a:r>
            <a:r>
              <a:rPr lang="de-DE" altLang="de-DE" dirty="0" smtClean="0">
                <a:latin typeface="Times New Roman" pitchFamily="18" charset="0"/>
              </a:rPr>
              <a:t> do </a:t>
            </a:r>
            <a:r>
              <a:rPr lang="de-DE" altLang="de-DE" dirty="0" err="1" smtClean="0">
                <a:latin typeface="Times New Roman" pitchFamily="18" charset="0"/>
              </a:rPr>
              <a:t>work</a:t>
            </a:r>
            <a:r>
              <a:rPr lang="de-DE" altLang="de-DE" dirty="0" smtClean="0">
                <a:latin typeface="Times New Roman" pitchFamily="18" charset="0"/>
              </a:rPr>
              <a:t> </a:t>
            </a:r>
            <a:r>
              <a:rPr lang="de-DE" altLang="de-DE" dirty="0" err="1" smtClean="0">
                <a:latin typeface="Times New Roman" pitchFamily="18" charset="0"/>
              </a:rPr>
              <a:t>with</a:t>
            </a:r>
            <a:r>
              <a:rPr lang="de-DE" altLang="de-DE" baseline="0" dirty="0" smtClean="0">
                <a:latin typeface="Times New Roman" pitchFamily="18" charset="0"/>
              </a:rPr>
              <a:t> System </a:t>
            </a:r>
            <a:r>
              <a:rPr lang="de-DE" altLang="de-DE" baseline="0" dirty="0" err="1" smtClean="0">
                <a:latin typeface="Times New Roman" pitchFamily="18" charset="0"/>
              </a:rPr>
              <a:t>Intergrators</a:t>
            </a:r>
            <a:r>
              <a:rPr lang="de-DE" altLang="de-DE" baseline="0" dirty="0" smtClean="0">
                <a:latin typeface="Times New Roman" pitchFamily="18" charset="0"/>
              </a:rPr>
              <a:t> but </a:t>
            </a:r>
            <a:r>
              <a:rPr lang="de-DE" altLang="de-DE" baseline="0" dirty="0" err="1" smtClean="0">
                <a:latin typeface="Times New Roman" pitchFamily="18" charset="0"/>
              </a:rPr>
              <a:t>re</a:t>
            </a:r>
            <a:r>
              <a:rPr lang="de-DE" altLang="de-DE" baseline="0" dirty="0" smtClean="0">
                <a:latin typeface="Times New Roman" pitchFamily="18" charset="0"/>
              </a:rPr>
              <a:t> </a:t>
            </a:r>
            <a:r>
              <a:rPr lang="de-DE" altLang="de-DE" baseline="0" dirty="0" err="1" smtClean="0">
                <a:latin typeface="Times New Roman" pitchFamily="18" charset="0"/>
              </a:rPr>
              <a:t>and</a:t>
            </a:r>
            <a:r>
              <a:rPr lang="de-DE" altLang="de-DE" baseline="0" dirty="0" smtClean="0">
                <a:latin typeface="Times New Roman" pitchFamily="18" charset="0"/>
              </a:rPr>
              <a:t> manage </a:t>
            </a:r>
            <a:r>
              <a:rPr lang="de-DE" altLang="de-DE" baseline="0" dirty="0" err="1" smtClean="0">
                <a:latin typeface="Times New Roman" pitchFamily="18" charset="0"/>
              </a:rPr>
              <a:t>projects</a:t>
            </a:r>
            <a:r>
              <a:rPr lang="de-DE" altLang="de-DE" baseline="0" dirty="0" smtClean="0">
                <a:latin typeface="Times New Roman" pitchFamily="18" charset="0"/>
              </a:rPr>
              <a:t> </a:t>
            </a:r>
            <a:r>
              <a:rPr lang="de-DE" altLang="de-DE" baseline="0" dirty="0" err="1" smtClean="0">
                <a:latin typeface="Times New Roman" pitchFamily="18" charset="0"/>
              </a:rPr>
              <a:t>for</a:t>
            </a:r>
            <a:r>
              <a:rPr lang="de-DE" altLang="de-DE" baseline="0" dirty="0" smtClean="0">
                <a:latin typeface="Times New Roman" pitchFamily="18" charset="0"/>
              </a:rPr>
              <a:t> medium </a:t>
            </a:r>
            <a:r>
              <a:rPr lang="de-DE" altLang="de-DE" baseline="0" dirty="0" err="1" smtClean="0">
                <a:latin typeface="Times New Roman" pitchFamily="18" charset="0"/>
              </a:rPr>
              <a:t>sizes</a:t>
            </a:r>
            <a:r>
              <a:rPr lang="de-DE" altLang="de-DE" baseline="0" dirty="0" smtClean="0">
                <a:latin typeface="Times New Roman" pitchFamily="18" charset="0"/>
              </a:rPr>
              <a:t> </a:t>
            </a:r>
            <a:r>
              <a:rPr lang="de-DE" altLang="de-DE" baseline="0" dirty="0" err="1" smtClean="0">
                <a:latin typeface="Times New Roman" pitchFamily="18" charset="0"/>
              </a:rPr>
              <a:t>companies</a:t>
            </a:r>
            <a:r>
              <a:rPr lang="de-DE" altLang="de-DE" baseline="0" dirty="0" smtClean="0">
                <a:latin typeface="Times New Roman" pitchFamily="18" charset="0"/>
              </a:rPr>
              <a:t> also </a:t>
            </a:r>
            <a:r>
              <a:rPr lang="de-DE" altLang="de-DE" baseline="0" dirty="0" err="1" smtClean="0">
                <a:latin typeface="Times New Roman" pitchFamily="18" charset="0"/>
              </a:rPr>
              <a:t>ourself</a:t>
            </a:r>
            <a:r>
              <a:rPr lang="de-DE" altLang="de-DE" baseline="0" dirty="0" smtClean="0">
                <a:latin typeface="Times New Roman" pitchFamily="18" charset="0"/>
              </a:rPr>
              <a:t>. The </a:t>
            </a:r>
            <a:r>
              <a:rPr lang="de-DE" altLang="de-DE" baseline="0" dirty="0" err="1" smtClean="0">
                <a:latin typeface="Times New Roman" pitchFamily="18" charset="0"/>
              </a:rPr>
              <a:t>average</a:t>
            </a:r>
            <a:r>
              <a:rPr lang="de-DE" altLang="de-DE" baseline="0" dirty="0" smtClean="0">
                <a:latin typeface="Times New Roman" pitchFamily="18" charset="0"/>
              </a:rPr>
              <a:t> </a:t>
            </a:r>
            <a:r>
              <a:rPr lang="de-DE" altLang="de-DE" baseline="0" dirty="0" err="1" smtClean="0">
                <a:latin typeface="Times New Roman" pitchFamily="18" charset="0"/>
              </a:rPr>
              <a:t>size</a:t>
            </a:r>
            <a:r>
              <a:rPr lang="de-DE" altLang="de-DE" baseline="0" dirty="0" smtClean="0">
                <a:latin typeface="Times New Roman" pitchFamily="18" charset="0"/>
              </a:rPr>
              <a:t> </a:t>
            </a:r>
            <a:r>
              <a:rPr lang="de-DE" altLang="de-DE" baseline="0" dirty="0" err="1" smtClean="0">
                <a:latin typeface="Times New Roman" pitchFamily="18" charset="0"/>
              </a:rPr>
              <a:t>of</a:t>
            </a:r>
            <a:r>
              <a:rPr lang="de-DE" altLang="de-DE" baseline="0" dirty="0" smtClean="0">
                <a:latin typeface="Times New Roman" pitchFamily="18" charset="0"/>
              </a:rPr>
              <a:t> </a:t>
            </a:r>
            <a:r>
              <a:rPr lang="de-DE" altLang="de-DE" baseline="0" dirty="0" err="1" smtClean="0">
                <a:latin typeface="Times New Roman" pitchFamily="18" charset="0"/>
              </a:rPr>
              <a:t>our</a:t>
            </a:r>
            <a:r>
              <a:rPr lang="de-DE" altLang="de-DE" baseline="0" dirty="0" smtClean="0">
                <a:latin typeface="Times New Roman" pitchFamily="18" charset="0"/>
              </a:rPr>
              <a:t> </a:t>
            </a:r>
            <a:r>
              <a:rPr lang="de-DE" altLang="de-DE" baseline="0" dirty="0" err="1" smtClean="0">
                <a:latin typeface="Times New Roman" pitchFamily="18" charset="0"/>
              </a:rPr>
              <a:t>installation</a:t>
            </a:r>
            <a:r>
              <a:rPr lang="de-DE" altLang="de-DE" baseline="0" dirty="0" smtClean="0">
                <a:latin typeface="Times New Roman" pitchFamily="18" charset="0"/>
              </a:rPr>
              <a:t> </a:t>
            </a:r>
            <a:r>
              <a:rPr lang="de-DE" altLang="de-DE" baseline="0" dirty="0" err="1" smtClean="0">
                <a:latin typeface="Times New Roman" pitchFamily="18" charset="0"/>
              </a:rPr>
              <a:t>has</a:t>
            </a:r>
            <a:r>
              <a:rPr lang="de-DE" altLang="de-DE" baseline="0" dirty="0" smtClean="0">
                <a:latin typeface="Times New Roman" pitchFamily="18" charset="0"/>
              </a:rPr>
              <a:t> </a:t>
            </a:r>
            <a:r>
              <a:rPr lang="de-DE" altLang="de-DE" baseline="0" dirty="0" err="1" smtClean="0">
                <a:latin typeface="Times New Roman" pitchFamily="18" charset="0"/>
              </a:rPr>
              <a:t>approximately</a:t>
            </a:r>
            <a:r>
              <a:rPr lang="de-DE" altLang="de-DE" baseline="0" dirty="0" smtClean="0">
                <a:latin typeface="Times New Roman" pitchFamily="18" charset="0"/>
              </a:rPr>
              <a:t> 400 </a:t>
            </a:r>
            <a:r>
              <a:rPr lang="de-DE" altLang="de-DE" baseline="0" dirty="0" err="1" smtClean="0">
                <a:latin typeface="Times New Roman" pitchFamily="18" charset="0"/>
              </a:rPr>
              <a:t>users</a:t>
            </a:r>
            <a:r>
              <a:rPr lang="de-DE" altLang="de-DE" baseline="0" dirty="0" smtClean="0">
                <a:latin typeface="Times New Roman" pitchFamily="18" charset="0"/>
              </a:rPr>
              <a:t>. </a:t>
            </a:r>
            <a:r>
              <a:rPr lang="de-DE" kern="0" dirty="0" err="1" smtClean="0">
                <a:solidFill>
                  <a:schemeClr val="bg1">
                    <a:lumMod val="65000"/>
                  </a:schemeClr>
                </a:solidFill>
              </a:rPr>
              <a:t>We</a:t>
            </a:r>
            <a:r>
              <a:rPr lang="de-DE" kern="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kern="0" dirty="0" err="1" smtClean="0">
                <a:solidFill>
                  <a:schemeClr val="bg1">
                    <a:lumMod val="65000"/>
                  </a:schemeClr>
                </a:solidFill>
              </a:rPr>
              <a:t>offer</a:t>
            </a:r>
            <a:r>
              <a:rPr lang="de-DE" kern="0" dirty="0" smtClean="0">
                <a:solidFill>
                  <a:schemeClr val="bg1">
                    <a:lumMod val="65000"/>
                  </a:schemeClr>
                </a:solidFill>
              </a:rPr>
              <a:t> turn-</a:t>
            </a:r>
            <a:r>
              <a:rPr lang="de-DE" kern="0" dirty="0" err="1" smtClean="0">
                <a:solidFill>
                  <a:schemeClr val="bg1">
                    <a:lumMod val="65000"/>
                  </a:schemeClr>
                </a:solidFill>
              </a:rPr>
              <a:t>key</a:t>
            </a:r>
            <a:r>
              <a:rPr lang="de-DE" kern="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kern="0" dirty="0" err="1" smtClean="0">
                <a:solidFill>
                  <a:schemeClr val="bg1">
                    <a:lumMod val="65000"/>
                  </a:schemeClr>
                </a:solidFill>
              </a:rPr>
              <a:t>solutions</a:t>
            </a:r>
            <a:r>
              <a:rPr lang="de-DE" kern="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kern="0" dirty="0" err="1" smtClean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de-DE" kern="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kern="0" dirty="0" err="1" smtClean="0">
                <a:solidFill>
                  <a:schemeClr val="bg1">
                    <a:lumMod val="65000"/>
                  </a:schemeClr>
                </a:solidFill>
              </a:rPr>
              <a:t>fixed</a:t>
            </a:r>
            <a:r>
              <a:rPr lang="de-DE" kern="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kern="0" dirty="0" err="1" smtClean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de-DE" kern="0" dirty="0" smtClean="0">
                <a:solidFill>
                  <a:schemeClr val="bg1">
                    <a:lumMod val="65000"/>
                  </a:schemeClr>
                </a:solidFill>
              </a:rPr>
              <a:t> mobile </a:t>
            </a:r>
            <a:r>
              <a:rPr lang="de-DE" kern="0" dirty="0" err="1" smtClean="0">
                <a:solidFill>
                  <a:schemeClr val="bg1">
                    <a:lumMod val="65000"/>
                  </a:schemeClr>
                </a:solidFill>
              </a:rPr>
              <a:t>business</a:t>
            </a:r>
            <a:r>
              <a:rPr lang="de-DE" kern="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kern="0" dirty="0" err="1" smtClean="0">
                <a:solidFill>
                  <a:schemeClr val="bg1">
                    <a:lumMod val="65000"/>
                  </a:schemeClr>
                </a:solidFill>
              </a:rPr>
              <a:t>communication</a:t>
            </a:r>
            <a:r>
              <a:rPr lang="de-DE" kern="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kern="0" dirty="0" err="1" smtClean="0">
                <a:solidFill>
                  <a:schemeClr val="bg1">
                    <a:lumMod val="65000"/>
                  </a:schemeClr>
                </a:solidFill>
              </a:rPr>
              <a:t>needs</a:t>
            </a:r>
            <a:r>
              <a:rPr lang="de-DE" kern="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9819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B08787E-66EA-4558-B88E-91ADCF9D087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49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B08787E-66EA-4558-B88E-91ADCF9D087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19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B08787E-66EA-4558-B88E-91ADCF9D087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99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B08787E-66EA-4558-B88E-91ADCF9D087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28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07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 bwMode="auto">
          <a:xfrm>
            <a:off x="179512" y="4444752"/>
            <a:ext cx="1512168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24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827584" y="628328"/>
            <a:ext cx="7776864" cy="50405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27088" y="1492426"/>
            <a:ext cx="7777162" cy="3097039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200150" indent="-2857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</a:lstStyle>
          <a:p>
            <a:pPr lvl="0"/>
            <a:r>
              <a:rPr lang="de-DE" dirty="0" smtClean="0"/>
              <a:t>1</a:t>
            </a:r>
          </a:p>
          <a:p>
            <a:pPr lvl="1"/>
            <a:r>
              <a:rPr lang="de-DE" dirty="0" smtClean="0"/>
              <a:t>1.1</a:t>
            </a:r>
          </a:p>
          <a:p>
            <a:pPr lvl="2"/>
            <a:r>
              <a:rPr lang="de-DE" dirty="0" smtClean="0"/>
              <a:t>1.1.1</a:t>
            </a:r>
          </a:p>
          <a:p>
            <a:pPr lvl="0"/>
            <a:r>
              <a:rPr lang="de-DE" dirty="0" smtClean="0"/>
              <a:t>2</a:t>
            </a:r>
          </a:p>
          <a:p>
            <a:pPr lvl="0"/>
            <a:r>
              <a:rPr lang="de-DE" dirty="0" smtClean="0"/>
              <a:t>3</a:t>
            </a:r>
          </a:p>
          <a:p>
            <a:pPr lvl="0"/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8316416" y="4763952"/>
            <a:ext cx="64807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BD3E451-B14E-4E99-B39B-7B96DC9B5EE4}" type="slidenum">
              <a:rPr lang="de-DE" b="1" smtClean="0">
                <a:solidFill>
                  <a:schemeClr val="bg1"/>
                </a:solidFill>
                <a:latin typeface="+mn-lt"/>
              </a:rPr>
              <a:pPr algn="r"/>
              <a:t>‹#›</a:t>
            </a:fld>
            <a:endParaRPr lang="de-DE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080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827584" y="628328"/>
            <a:ext cx="7776864" cy="50405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27088" y="1492426"/>
            <a:ext cx="7777162" cy="3097039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200150" indent="-2857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</a:lstStyle>
          <a:p>
            <a:pPr lvl="0"/>
            <a:r>
              <a:rPr lang="de-DE" dirty="0" smtClean="0"/>
              <a:t>1</a:t>
            </a:r>
          </a:p>
          <a:p>
            <a:pPr lvl="1"/>
            <a:r>
              <a:rPr lang="de-DE" dirty="0" smtClean="0"/>
              <a:t>1.1</a:t>
            </a:r>
          </a:p>
          <a:p>
            <a:pPr lvl="2"/>
            <a:r>
              <a:rPr lang="de-DE" dirty="0" smtClean="0"/>
              <a:t>1.1.1</a:t>
            </a:r>
          </a:p>
          <a:p>
            <a:pPr lvl="0"/>
            <a:r>
              <a:rPr lang="de-DE" dirty="0" smtClean="0"/>
              <a:t>2</a:t>
            </a:r>
          </a:p>
          <a:p>
            <a:pPr lvl="0"/>
            <a:r>
              <a:rPr lang="de-DE" dirty="0" smtClean="0"/>
              <a:t>3</a:t>
            </a:r>
          </a:p>
          <a:p>
            <a:pPr lvl="0"/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8316416" y="4763952"/>
            <a:ext cx="64807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BD3E451-B14E-4E99-B39B-7B96DC9B5EE4}" type="slidenum">
              <a:rPr lang="de-DE" b="1" smtClean="0">
                <a:solidFill>
                  <a:schemeClr val="bg1"/>
                </a:solidFill>
                <a:latin typeface="+mn-lt"/>
              </a:rPr>
              <a:pPr algn="r"/>
              <a:t>‹#›</a:t>
            </a:fld>
            <a:endParaRPr lang="de-DE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392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590346"/>
            <a:ext cx="1673356" cy="520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6" r:id="rId3"/>
    <p:sldLayoutId id="2147483658" r:id="rId4"/>
  </p:sldLayoutIdLst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00"/>
          </a:solidFill>
          <a:latin typeface="Arial" charset="0"/>
          <a:cs typeface="Arial Unicode MS" charset="0"/>
        </a:defRPr>
      </a:lvl2pPr>
      <a:lvl3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00"/>
          </a:solidFill>
          <a:latin typeface="Arial" charset="0"/>
          <a:cs typeface="Arial Unicode MS" charset="0"/>
        </a:defRPr>
      </a:lvl3pPr>
      <a:lvl4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00"/>
          </a:solidFill>
          <a:latin typeface="Arial" charset="0"/>
          <a:cs typeface="Arial Unicode MS" charset="0"/>
        </a:defRPr>
      </a:lvl4pPr>
      <a:lvl5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00"/>
          </a:solidFill>
          <a:latin typeface="Arial" charset="0"/>
          <a:cs typeface="Arial Unicode MS" charset="0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Arial" charset="0"/>
          <a:cs typeface="Arial Unicode MS" charset="0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Arial" charset="0"/>
          <a:cs typeface="Arial Unicode MS" charset="0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Arial" charset="0"/>
          <a:cs typeface="Arial Unicode MS" charset="0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309FE4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>
          <a:solidFill>
            <a:srgbClr val="595959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1600">
          <a:solidFill>
            <a:srgbClr val="595959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1600">
          <a:solidFill>
            <a:srgbClr val="595959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595959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595959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595959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595959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23528" y="268288"/>
            <a:ext cx="7704856" cy="2232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r>
              <a:rPr lang="en-US" sz="3599" dirty="0" err="1">
                <a:solidFill>
                  <a:srgbClr val="309FE4"/>
                </a:solidFill>
                <a:latin typeface="Roboto Light" charset="0"/>
                <a:ea typeface="Roboto Light" charset="0"/>
                <a:cs typeface="Roboto Light" charset="0"/>
              </a:rPr>
              <a:t>Snom</a:t>
            </a:r>
            <a:r>
              <a:rPr lang="en-US" sz="3599" dirty="0">
                <a:solidFill>
                  <a:srgbClr val="309FE4"/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3599" dirty="0" smtClean="0">
                <a:solidFill>
                  <a:srgbClr val="309FE4"/>
                </a:solidFill>
                <a:latin typeface="Roboto Light" charset="0"/>
                <a:ea typeface="Roboto Light" charset="0"/>
                <a:cs typeface="Roboto Light" charset="0"/>
              </a:rPr>
              <a:t>802.1x</a:t>
            </a:r>
            <a:endParaRPr lang="de-DE" altLang="de-DE" sz="1400" dirty="0" smtClean="0">
              <a:solidFill>
                <a:schemeClr val="bg2">
                  <a:lumMod val="7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de-DE" altLang="de-DE" sz="1400" dirty="0" smtClean="0">
              <a:solidFill>
                <a:schemeClr val="bg2">
                  <a:lumMod val="7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de-DE" altLang="de-DE" sz="1400" dirty="0" smtClean="0">
              <a:solidFill>
                <a:schemeClr val="bg2">
                  <a:lumMod val="7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de-DE" altLang="de-DE" sz="1400" dirty="0" smtClean="0">
              <a:solidFill>
                <a:schemeClr val="bg2">
                  <a:lumMod val="7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de-DE" altLang="de-DE" sz="1400" dirty="0" smtClean="0">
              <a:solidFill>
                <a:schemeClr val="bg2">
                  <a:lumMod val="7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de-DE" altLang="de-DE" sz="1400" dirty="0" smtClean="0">
              <a:solidFill>
                <a:schemeClr val="bg2">
                  <a:lumMod val="7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de-DE" altLang="de-DE" sz="1400" dirty="0" smtClean="0">
              <a:solidFill>
                <a:schemeClr val="bg2">
                  <a:lumMod val="7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68660" y="1996480"/>
            <a:ext cx="6390456" cy="349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Automatic provisioning</a:t>
            </a:r>
            <a:endParaRPr lang="en-US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1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51520" y="412304"/>
            <a:ext cx="7128792" cy="719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3600" dirty="0" smtClean="0">
                <a:solidFill>
                  <a:srgbClr val="309FE4"/>
                </a:solidFill>
                <a:latin typeface="Roboto Light" charset="0"/>
                <a:ea typeface="Roboto Light" charset="0"/>
                <a:cs typeface="Roboto Light" charset="0"/>
              </a:rPr>
              <a:t>Basic </a:t>
            </a:r>
            <a:r>
              <a:rPr lang="de-DE" altLang="de-DE" sz="3600" dirty="0" err="1" smtClean="0">
                <a:solidFill>
                  <a:srgbClr val="309FE4"/>
                </a:solidFill>
                <a:latin typeface="Roboto Light" charset="0"/>
                <a:ea typeface="Roboto Light" charset="0"/>
                <a:cs typeface="Roboto Light" charset="0"/>
              </a:rPr>
              <a:t>Steps</a:t>
            </a:r>
            <a:endParaRPr lang="de-DE" altLang="de-DE" sz="3600" dirty="0" smtClean="0">
              <a:solidFill>
                <a:srgbClr val="309FE4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6" name="Textplatzhalter 2"/>
          <p:cNvSpPr txBox="1">
            <a:spLocks/>
          </p:cNvSpPr>
          <p:nvPr/>
        </p:nvSpPr>
        <p:spPr>
          <a:xfrm>
            <a:off x="323528" y="1276400"/>
            <a:ext cx="7992888" cy="309703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309FE4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595959"/>
                </a:solidFill>
                <a:latin typeface="+mn-lt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>
                <a:solidFill>
                  <a:srgbClr val="595959"/>
                </a:solidFill>
                <a:latin typeface="+mn-lt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600">
                <a:solidFill>
                  <a:srgbClr val="595959"/>
                </a:solidFill>
                <a:latin typeface="+mn-lt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595959"/>
                </a:solidFill>
                <a:latin typeface="+mn-lt"/>
                <a:cs typeface="+mn-cs"/>
              </a:defRPr>
            </a:lvl5pPr>
            <a:lvl6pPr marL="25146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595959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595959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595959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595959"/>
                </a:solidFill>
                <a:latin typeface="+mn-lt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de-DE" sz="2399" kern="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Prepare</a:t>
            </a:r>
            <a:r>
              <a:rPr lang="de-DE" sz="2399" kern="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CA</a:t>
            </a:r>
          </a:p>
          <a:p>
            <a:pPr>
              <a:buFont typeface="Arial" charset="0"/>
              <a:buChar char="•"/>
            </a:pPr>
            <a:r>
              <a:rPr lang="de-DE" sz="2399" kern="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Create </a:t>
            </a:r>
            <a:r>
              <a:rPr lang="de-DE" sz="2399" kern="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certificates</a:t>
            </a:r>
            <a:endParaRPr lang="de-DE" sz="2399" kern="0" dirty="0" smtClean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buFont typeface="Arial" charset="0"/>
              <a:buChar char="•"/>
            </a:pPr>
            <a:endParaRPr lang="de-DE" sz="2399" kern="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buFont typeface="Arial" charset="0"/>
              <a:buChar char="•"/>
            </a:pPr>
            <a:r>
              <a:rPr lang="de-DE" sz="2399" kern="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create</a:t>
            </a:r>
            <a:r>
              <a:rPr lang="de-DE" sz="2399" kern="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de-DE" sz="2399" kern="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snom</a:t>
            </a:r>
            <a:r>
              <a:rPr lang="de-DE" sz="2399" kern="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de-DE" sz="2399" kern="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provisioning</a:t>
            </a:r>
            <a:r>
              <a:rPr lang="de-DE" sz="2399" kern="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de-DE" sz="2399" kern="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files</a:t>
            </a:r>
            <a:endParaRPr lang="de-DE" sz="2399" kern="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buFont typeface="Arial" charset="0"/>
              <a:buChar char="•"/>
            </a:pPr>
            <a:r>
              <a:rPr lang="de-DE" sz="2399" kern="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create</a:t>
            </a:r>
            <a:r>
              <a:rPr lang="de-DE" sz="2399" kern="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802.1x </a:t>
            </a:r>
            <a:r>
              <a:rPr lang="de-DE" sz="2399" kern="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snom</a:t>
            </a:r>
            <a:r>
              <a:rPr lang="de-DE" sz="2399" kern="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.</a:t>
            </a:r>
            <a:r>
              <a:rPr lang="de-DE" sz="2399" kern="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tar</a:t>
            </a:r>
            <a:r>
              <a:rPr lang="de-DE" sz="2399" kern="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de-DE" sz="2399" kern="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file</a:t>
            </a:r>
            <a:endParaRPr lang="de-DE" sz="2399" kern="0" dirty="0" smtClean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buFont typeface="Arial" charset="0"/>
              <a:buChar char="•"/>
            </a:pPr>
            <a:endParaRPr lang="de-DE" sz="2399" kern="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buFont typeface="Arial" charset="0"/>
              <a:buChar char="•"/>
            </a:pPr>
            <a:endParaRPr lang="de-DE" kern="0" dirty="0" smtClean="0">
              <a:solidFill>
                <a:schemeClr val="bg2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7088" y="1204392"/>
            <a:ext cx="7777162" cy="3385073"/>
          </a:xfrm>
        </p:spPr>
        <p:txBody>
          <a:bodyPr/>
          <a:lstStyle/>
          <a:p>
            <a:r>
              <a:rPr lang="en-US" dirty="0" smtClean="0"/>
              <a:t>Radius Server / Linux (*Radius) or Windows (NPS), CISCO etc.</a:t>
            </a:r>
          </a:p>
          <a:p>
            <a:r>
              <a:rPr lang="en-US" dirty="0" smtClean="0"/>
              <a:t>Local Provisioning https cert web server (opt. User data web server) </a:t>
            </a:r>
          </a:p>
          <a:p>
            <a:r>
              <a:rPr lang="en-US" dirty="0" smtClean="0"/>
              <a:t>Guest provisioning VLAN with MAB Mac Access Bypass and phone client authentication</a:t>
            </a:r>
          </a:p>
          <a:p>
            <a:r>
              <a:rPr lang="en-US" dirty="0" smtClean="0"/>
              <a:t>Secure 802.1x ideally with IEEE 802.1x VLAN Assignment VLAN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6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Step by Step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7088" y="1204392"/>
            <a:ext cx="7993384" cy="3385073"/>
          </a:xfrm>
        </p:spPr>
        <p:txBody>
          <a:bodyPr/>
          <a:lstStyle/>
          <a:p>
            <a:r>
              <a:rPr lang="en-US" dirty="0"/>
              <a:t>Local Provisioning web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 smtClean="0"/>
              <a:t>From factory reset, redirect to local provisioning server</a:t>
            </a:r>
          </a:p>
          <a:p>
            <a:pPr lvl="1"/>
            <a:r>
              <a:rPr lang="en-US" dirty="0" smtClean="0"/>
              <a:t>DNS</a:t>
            </a:r>
          </a:p>
          <a:p>
            <a:pPr lvl="1"/>
            <a:r>
              <a:rPr lang="en-US" dirty="0" smtClean="0"/>
              <a:t>DHCP Option</a:t>
            </a:r>
          </a:p>
          <a:p>
            <a:pPr lvl="1"/>
            <a:r>
              <a:rPr lang="en-US" dirty="0" smtClean="0"/>
              <a:t>Internet access and </a:t>
            </a:r>
            <a:r>
              <a:rPr lang="en-US" dirty="0" err="1" smtClean="0"/>
              <a:t>snom</a:t>
            </a:r>
            <a:r>
              <a:rPr lang="en-US" dirty="0" smtClean="0"/>
              <a:t> redirect service</a:t>
            </a:r>
          </a:p>
          <a:p>
            <a:r>
              <a:rPr lang="en-US" dirty="0" smtClean="0"/>
              <a:t>Client authentication enabled </a:t>
            </a:r>
          </a:p>
          <a:p>
            <a:pPr lvl="1"/>
            <a:r>
              <a:rPr lang="en-US" b="1" dirty="0" err="1"/>
              <a:t>Snom</a:t>
            </a:r>
            <a:r>
              <a:rPr lang="en-US" b="1" dirty="0"/>
              <a:t> Root </a:t>
            </a:r>
            <a:r>
              <a:rPr lang="en-US" b="1" dirty="0"/>
              <a:t>CA http://</a:t>
            </a:r>
            <a:r>
              <a:rPr lang="en-US" b="1" dirty="0" err="1"/>
              <a:t>wiki.snom.com</a:t>
            </a:r>
            <a:r>
              <a:rPr lang="en-US" b="1" dirty="0"/>
              <a:t>/</a:t>
            </a:r>
            <a:r>
              <a:rPr lang="en-US" b="1" dirty="0" err="1"/>
              <a:t>Category:HowTo:TLS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383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Step by Step (Guest or Staging)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7088" y="1204392"/>
            <a:ext cx="7993384" cy="3385073"/>
          </a:xfrm>
        </p:spPr>
        <p:txBody>
          <a:bodyPr/>
          <a:lstStyle/>
          <a:p>
            <a:r>
              <a:rPr lang="en-US" dirty="0"/>
              <a:t>Guest provisioning VLAN with MAB Mac Access Bypass and phone client </a:t>
            </a:r>
            <a:r>
              <a:rPr lang="en-US" dirty="0" smtClean="0"/>
              <a:t>authentication</a:t>
            </a:r>
          </a:p>
          <a:p>
            <a:r>
              <a:rPr lang="en-US" dirty="0" smtClean="0"/>
              <a:t>Connect Factory </a:t>
            </a:r>
            <a:r>
              <a:rPr lang="en-US" dirty="0" err="1" smtClean="0"/>
              <a:t>resetted</a:t>
            </a:r>
            <a:r>
              <a:rPr lang="en-US" dirty="0" smtClean="0"/>
              <a:t> phone</a:t>
            </a:r>
          </a:p>
          <a:p>
            <a:r>
              <a:rPr lang="en-US" dirty="0" smtClean="0"/>
              <a:t>Switch support MAB and opens network to provisioning web server</a:t>
            </a:r>
          </a:p>
          <a:p>
            <a:r>
              <a:rPr lang="en-US" dirty="0" smtClean="0"/>
              <a:t>Web server check </a:t>
            </a:r>
            <a:r>
              <a:rPr lang="en-US" dirty="0" err="1" smtClean="0"/>
              <a:t>snom</a:t>
            </a:r>
            <a:r>
              <a:rPr lang="en-US" dirty="0" smtClean="0"/>
              <a:t> phone client certificate against </a:t>
            </a:r>
            <a:r>
              <a:rPr lang="en-US" dirty="0" err="1" smtClean="0"/>
              <a:t>snom</a:t>
            </a:r>
            <a:r>
              <a:rPr lang="en-US" dirty="0" smtClean="0"/>
              <a:t> CA</a:t>
            </a:r>
          </a:p>
          <a:p>
            <a:r>
              <a:rPr lang="en-US" dirty="0" smtClean="0"/>
              <a:t>Phone pulls Initial 802.1x </a:t>
            </a:r>
            <a:r>
              <a:rPr lang="en-US" dirty="0" err="1" smtClean="0"/>
              <a:t>snom</a:t>
            </a:r>
            <a:r>
              <a:rPr lang="en-US" dirty="0" smtClean="0"/>
              <a:t> provisioning file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707" y="252904"/>
            <a:ext cx="852479" cy="879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140" y="191354"/>
            <a:ext cx="821262" cy="94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27088" y="643112"/>
            <a:ext cx="7776864" cy="504056"/>
          </a:xfrm>
        </p:spPr>
        <p:txBody>
          <a:bodyPr/>
          <a:lstStyle/>
          <a:p>
            <a:r>
              <a:rPr lang="en-US" dirty="0" smtClean="0"/>
              <a:t>Step by Step (Guest or Staging)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7088" y="1204392"/>
            <a:ext cx="7993384" cy="3385073"/>
          </a:xfrm>
        </p:spPr>
        <p:txBody>
          <a:bodyPr/>
          <a:lstStyle/>
          <a:p>
            <a:r>
              <a:rPr lang="en-US" dirty="0"/>
              <a:t>Secure 802.1x ideally with IEEE 802.1x VLAN Assignment VLAN</a:t>
            </a:r>
          </a:p>
          <a:p>
            <a:r>
              <a:rPr lang="en-US" dirty="0" smtClean="0"/>
              <a:t>Phone pulls </a:t>
            </a:r>
            <a:r>
              <a:rPr lang="en-US" b="1" dirty="0" smtClean="0"/>
              <a:t>User</a:t>
            </a:r>
            <a:r>
              <a:rPr lang="en-US" dirty="0" smtClean="0"/>
              <a:t> data </a:t>
            </a:r>
            <a:r>
              <a:rPr lang="en-US" dirty="0" err="1" smtClean="0"/>
              <a:t>snom</a:t>
            </a:r>
            <a:r>
              <a:rPr lang="en-US" dirty="0" smtClean="0"/>
              <a:t> provisioning file from</a:t>
            </a:r>
          </a:p>
          <a:p>
            <a:pPr lvl="1"/>
            <a:r>
              <a:rPr lang="en-US" dirty="0" smtClean="0"/>
              <a:t>Cert web server</a:t>
            </a:r>
          </a:p>
          <a:p>
            <a:pPr lvl="1"/>
            <a:r>
              <a:rPr lang="en-US" dirty="0" smtClean="0"/>
              <a:t>User Data web server </a:t>
            </a:r>
          </a:p>
          <a:p>
            <a:pPr lvl="1"/>
            <a:endParaRPr lang="en-US" dirty="0"/>
          </a:p>
          <a:p>
            <a:r>
              <a:rPr lang="en-US" dirty="0" smtClean="0"/>
              <a:t>Phone is ready to call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725" y="2912228"/>
            <a:ext cx="361545" cy="414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725" y="2544372"/>
            <a:ext cx="341732" cy="3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8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556320"/>
            <a:ext cx="6489700" cy="4076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7504" y="4714179"/>
            <a:ext cx="7632848" cy="235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http://</a:t>
            </a:r>
            <a:r>
              <a:rPr lang="en-US" sz="1000" dirty="0" err="1">
                <a:solidFill>
                  <a:schemeClr val="tx1"/>
                </a:solidFill>
              </a:rPr>
              <a:t>www.cisco.com</a:t>
            </a:r>
            <a:r>
              <a:rPr lang="en-US" sz="1000" dirty="0">
                <a:solidFill>
                  <a:schemeClr val="tx1"/>
                </a:solidFill>
              </a:rPr>
              <a:t>/c/</a:t>
            </a:r>
            <a:r>
              <a:rPr lang="en-US" sz="1000" dirty="0" err="1">
                <a:solidFill>
                  <a:schemeClr val="tx1"/>
                </a:solidFill>
              </a:rPr>
              <a:t>en</a:t>
            </a:r>
            <a:r>
              <a:rPr lang="en-US" sz="1000" dirty="0">
                <a:solidFill>
                  <a:schemeClr val="tx1"/>
                </a:solidFill>
              </a:rPr>
              <a:t>/us/td/docs/solutions/Enterprise/Security/TrustSec_1-99/</a:t>
            </a:r>
            <a:r>
              <a:rPr lang="en-US" sz="1000" dirty="0" err="1">
                <a:solidFill>
                  <a:schemeClr val="tx1"/>
                </a:solidFill>
              </a:rPr>
              <a:t>IP_Tele</a:t>
            </a:r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IP_Telephony_DIG.html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27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12304"/>
            <a:ext cx="6705600" cy="441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7504" y="4714179"/>
            <a:ext cx="7632848" cy="235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http://</a:t>
            </a:r>
            <a:r>
              <a:rPr lang="en-US" sz="1000" dirty="0" err="1">
                <a:solidFill>
                  <a:schemeClr val="tx1"/>
                </a:solidFill>
              </a:rPr>
              <a:t>www.cisco.com</a:t>
            </a:r>
            <a:r>
              <a:rPr lang="en-US" sz="1000" dirty="0">
                <a:solidFill>
                  <a:schemeClr val="tx1"/>
                </a:solidFill>
              </a:rPr>
              <a:t>/c/</a:t>
            </a:r>
            <a:r>
              <a:rPr lang="en-US" sz="1000" dirty="0" err="1">
                <a:solidFill>
                  <a:schemeClr val="tx1"/>
                </a:solidFill>
              </a:rPr>
              <a:t>en</a:t>
            </a:r>
            <a:r>
              <a:rPr lang="en-US" sz="1000" dirty="0">
                <a:solidFill>
                  <a:schemeClr val="tx1"/>
                </a:solidFill>
              </a:rPr>
              <a:t>/us/td/docs/solutions/Enterprise/Security/TrustSec_1-99/</a:t>
            </a:r>
            <a:r>
              <a:rPr lang="en-US" sz="1000" dirty="0" err="1">
                <a:solidFill>
                  <a:schemeClr val="tx1"/>
                </a:solidFill>
              </a:rPr>
              <a:t>IP_Tele</a:t>
            </a:r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IP_Telephony_DIG.html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38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27088" y="643112"/>
            <a:ext cx="7776864" cy="504056"/>
          </a:xfrm>
        </p:spPr>
        <p:txBody>
          <a:bodyPr/>
          <a:lstStyle/>
          <a:p>
            <a:r>
              <a:rPr lang="en-US" dirty="0" smtClean="0"/>
              <a:t>What more?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7088" y="1204392"/>
            <a:ext cx="7993384" cy="3385073"/>
          </a:xfrm>
        </p:spPr>
        <p:txBody>
          <a:bodyPr/>
          <a:lstStyle/>
          <a:p>
            <a:r>
              <a:rPr lang="en-US" dirty="0" smtClean="0"/>
              <a:t>Certificate expires</a:t>
            </a:r>
          </a:p>
          <a:p>
            <a:pPr lvl="1"/>
            <a:r>
              <a:rPr lang="en-US" dirty="0" smtClean="0"/>
              <a:t>Secure provisioning already done, certificates can be changes</a:t>
            </a:r>
          </a:p>
          <a:p>
            <a:r>
              <a:rPr lang="en-US" dirty="0" err="1" smtClean="0"/>
              <a:t>Snom</a:t>
            </a:r>
            <a:r>
              <a:rPr lang="en-US" dirty="0" smtClean="0"/>
              <a:t> phone </a:t>
            </a:r>
            <a:r>
              <a:rPr lang="en-US" dirty="0" err="1" smtClean="0"/>
              <a:t>PASS-Through</a:t>
            </a:r>
            <a:r>
              <a:rPr lang="en-US" dirty="0" smtClean="0"/>
              <a:t> needed?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9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nom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Arial"/>
        <a:ea typeface=""/>
        <a:cs typeface="Arial Unicode MS"/>
      </a:majorFont>
      <a:minorFont>
        <a:latin typeface="Calibri"/>
        <a:ea typeface=""/>
        <a:cs typeface="Arial Unicode MS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280</Words>
  <Application>Microsoft Macintosh PowerPoint</Application>
  <PresentationFormat>Custom</PresentationFormat>
  <Paragraphs>57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Unicode MS</vt:lpstr>
      <vt:lpstr>Calibri</vt:lpstr>
      <vt:lpstr>Roboto Light</vt:lpstr>
      <vt:lpstr>Times New Roman</vt:lpstr>
      <vt:lpstr>Arial</vt:lpstr>
      <vt:lpstr>snom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snom technology AG</dc:title>
  <dc:creator>snom technology AG</dc:creator>
  <cp:lastModifiedBy>Oliver Wittig</cp:lastModifiedBy>
  <cp:revision>221</cp:revision>
  <cp:lastPrinted>2016-09-06T15:34:52Z</cp:lastPrinted>
  <dcterms:created xsi:type="dcterms:W3CDTF">1601-01-01T00:00:00Z</dcterms:created>
  <dcterms:modified xsi:type="dcterms:W3CDTF">2016-10-04T12:46:23Z</dcterms:modified>
</cp:coreProperties>
</file>