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5"/>
    <p:restoredTop sz="94737"/>
  </p:normalViewPr>
  <p:slideViewPr>
    <p:cSldViewPr snapToGrid="0">
      <p:cViewPr varScale="1">
        <p:scale>
          <a:sx n="120" d="100"/>
          <a:sy n="120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3026-620C-DF4F-8845-0B8F4B8DF0FA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DC56-7271-4448-8225-11377726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8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4A6C-3A06-224F-4C9E-D002159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CB4D-F5B1-0389-AEE4-4DB3FD5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4B3-7594-922D-4518-D2B29BF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13E-4D23-332E-46D5-45D51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D6FB-2116-7292-D993-9BA0509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DB-1CA5-7B50-1873-F19C696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83B-8B41-320B-A293-5E383C0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4055-8B33-1951-1D5E-E18B371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29F-582E-F1A1-4AAF-F96F7821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6205-70EF-F214-2602-78CE68B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2C8E7-F1D1-A974-5207-8FDDCFDD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F38-3D36-CE56-9A35-2E4B4F8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5596-C110-C8F5-DE4A-9C1CCC5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BF6-FD18-04AF-EA8C-484C461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9420-BAEC-F361-C172-7F5C0B8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BFE3-E315-6745-BB93-3AAF671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DDB-BB3F-CD2E-DC92-B111A2ED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8B43-E6C2-DB30-FC58-32E0BF07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289-6404-46DE-3966-84AF107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7ED-63F5-D2A3-1975-8E6F9F43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9924-68FF-0EAC-3431-0AA5E090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9D4-8602-44C9-2B59-5810C4DD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79F9-0CEE-7357-D414-1CD66359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DD5-89D9-7F96-13D7-F4F423B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D482-E1AC-7885-85E2-34AD99B8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B89-41DD-4999-CB3F-A94366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255-C7B1-3941-559D-D0886210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748B-C57D-19FB-F516-97ACDE4A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CC2E-E1AB-7F14-0CE4-3D01462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E7E-A606-B21C-8C5A-798D52E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E185-C222-FD48-D26A-664C0BC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2C0-40E0-C5F0-7662-A6AECF2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C2B-3654-195B-718B-FF7053E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E1CC-E2A0-6C20-33BA-60237AA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DA92D-0A08-76AE-3EA0-904F19C4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4573-2B6F-BF5D-DDCA-D450F041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48B1-3A0C-4E33-8240-B7F2FF8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C76F-2B04-3807-0D3C-033E2E1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CFB3-75F3-57C2-874B-3EE92B5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89C-5AA9-1E4C-8EBE-E54D02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0E9C4-77D9-454A-B991-70E7688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2141-CA8C-1A54-B283-2F4F0B7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4E23-48C2-4C84-DFD1-B36FC22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C7BF8-AD4C-63CB-AF4D-3720BC5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9E76-AA92-E5EE-08D2-FD9B911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3EF4-5F84-ADF9-4F7C-333773B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E99-8A8A-8430-04CD-2B2124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264D-9C26-33C1-6DB9-80C3178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E115-8BF6-3CBE-41CD-C92DEC1C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32A-A2E6-9743-D2B7-8CB10A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4C5A-595E-9D7F-1261-7E0D36A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A58-F0CC-9CEA-9A31-FD7AE49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DF3-23DE-1285-BF3E-76033D4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0C37-0D9B-1DB3-E0A1-390F73F2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49B5-D5AE-2528-931C-971F7D10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E9A8-4C4C-EA97-4490-A8034F7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CD56-8C12-4DE8-5898-3129EE9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E0D-F788-6521-87B4-548675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E9898-30BC-56FF-1D65-EDF9C88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4A2E-C9E5-2BB2-8AE0-4EB56AA3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BA1-84C7-0B50-9A67-326797A2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D093E-21E4-CF4F-8C09-6B122FB2BBDB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803-0B25-860B-2F37-5594D543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2-F957-6E17-F2B6-521F96E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40C63C0-67B9-7801-EF25-EE8AA1CE9C43}"/>
              </a:ext>
            </a:extLst>
          </p:cNvPr>
          <p:cNvSpPr/>
          <p:nvPr/>
        </p:nvSpPr>
        <p:spPr>
          <a:xfrm>
            <a:off x="0" y="0"/>
            <a:ext cx="616906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8490-4EE8-D962-1E5B-BE10449F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065" y="1214746"/>
            <a:ext cx="6022935" cy="3013182"/>
          </a:xfrm>
        </p:spPr>
        <p:txBody>
          <a:bodyPr/>
          <a:lstStyle/>
          <a:p>
            <a:r>
              <a:rPr lang="fr-FR" dirty="0">
                <a:latin typeface="Avenir Book" panose="02000503020000020003" pitchFamily="2" charset="0"/>
              </a:rPr>
              <a:t>Arbre de Décision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07A9-E80C-6DD8-EF66-A9DF6F3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856" y="5896304"/>
            <a:ext cx="3226727" cy="961696"/>
          </a:xfrm>
        </p:spPr>
        <p:txBody>
          <a:bodyPr anchor="ctr">
            <a:normAutofit/>
          </a:bodyPr>
          <a:lstStyle/>
          <a:p>
            <a:pPr algn="l"/>
            <a:r>
              <a:rPr lang="fr-FR" sz="1600" dirty="0">
                <a:latin typeface="Avenir Book" panose="02000503020000020003" pitchFamily="2" charset="0"/>
              </a:rPr>
              <a:t>PROJ631</a:t>
            </a:r>
          </a:p>
        </p:txBody>
      </p:sp>
      <p:sp>
        <p:nvSpPr>
          <p:cNvPr id="1032" name="Subtitle 2">
            <a:extLst>
              <a:ext uri="{FF2B5EF4-FFF2-40B4-BE49-F238E27FC236}">
                <a16:creationId xmlns:a16="http://schemas.microsoft.com/office/drawing/2014/main" id="{CA722FBE-AA76-13A2-5C22-F02219A62A1D}"/>
              </a:ext>
            </a:extLst>
          </p:cNvPr>
          <p:cNvSpPr txBox="1">
            <a:spLocks/>
          </p:cNvSpPr>
          <p:nvPr/>
        </p:nvSpPr>
        <p:spPr>
          <a:xfrm>
            <a:off x="9180532" y="5896304"/>
            <a:ext cx="2544417" cy="9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latin typeface="Avenir Book" panose="02000503020000020003" pitchFamily="2" charset="0"/>
              </a:rPr>
              <a:t>Arno WILHELM</a:t>
            </a:r>
          </a:p>
        </p:txBody>
      </p:sp>
      <p:pic>
        <p:nvPicPr>
          <p:cNvPr id="1111" name="Picture 4">
            <a:extLst>
              <a:ext uri="{FF2B5EF4-FFF2-40B4-BE49-F238E27FC236}">
                <a16:creationId xmlns:a16="http://schemas.microsoft.com/office/drawing/2014/main" id="{1ED64DE1-2900-AE8D-1D9B-C3B83ADC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54" y="95642"/>
            <a:ext cx="2614471" cy="7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temperature&#10;&#10;Description automatically generated">
            <a:extLst>
              <a:ext uri="{FF2B5EF4-FFF2-40B4-BE49-F238E27FC236}">
                <a16:creationId xmlns:a16="http://schemas.microsoft.com/office/drawing/2014/main" id="{74A6BFFC-6BFA-F77B-6EF0-4D54030D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9" y="1199597"/>
            <a:ext cx="4458806" cy="4458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112BD-D569-40DE-8CF0-54710ECD826A}"/>
              </a:ext>
            </a:extLst>
          </p:cNvPr>
          <p:cNvSpPr txBox="1"/>
          <p:nvPr/>
        </p:nvSpPr>
        <p:spPr>
          <a:xfrm>
            <a:off x="30579" y="6192486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https://</a:t>
            </a:r>
            <a:r>
              <a:rPr lang="fr-FR" sz="1800" u="sng" dirty="0" err="1">
                <a:solidFill>
                  <a:srgbClr val="0070C0"/>
                </a:solidFill>
                <a:latin typeface="Avenir Book" panose="02000503020000020003" pitchFamily="2" charset="0"/>
              </a:rPr>
              <a:t>github.com</a:t>
            </a: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/</a:t>
            </a:r>
            <a:r>
              <a:rPr lang="fr-FR" sz="1800" u="sng" dirty="0" err="1">
                <a:solidFill>
                  <a:srgbClr val="0070C0"/>
                </a:solidFill>
                <a:latin typeface="Avenir Book" panose="02000503020000020003" pitchFamily="2" charset="0"/>
              </a:rPr>
              <a:t>snonow</a:t>
            </a:r>
            <a:r>
              <a:rPr lang="fr-FR" sz="1800" u="sng" dirty="0">
                <a:solidFill>
                  <a:srgbClr val="0070C0"/>
                </a:solidFill>
                <a:latin typeface="Avenir Book" panose="02000503020000020003" pitchFamily="2" charset="0"/>
              </a:rPr>
              <a:t>/PROJ631-Arbres_de_decision</a:t>
            </a:r>
          </a:p>
        </p:txBody>
      </p:sp>
    </p:spTree>
    <p:extLst>
      <p:ext uri="{BB962C8B-B14F-4D97-AF65-F5344CB8AC3E}">
        <p14:creationId xmlns:p14="http://schemas.microsoft.com/office/powerpoint/2010/main" val="30615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36967" y="-49528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0" name="Title 1">
            <a:extLst>
              <a:ext uri="{FF2B5EF4-FFF2-40B4-BE49-F238E27FC236}">
                <a16:creationId xmlns:a16="http://schemas.microsoft.com/office/drawing/2014/main" id="{916859C6-2CA5-AD4C-027C-A839631B9629}"/>
              </a:ext>
            </a:extLst>
          </p:cNvPr>
          <p:cNvSpPr txBox="1">
            <a:spLocks/>
          </p:cNvSpPr>
          <p:nvPr/>
        </p:nvSpPr>
        <p:spPr>
          <a:xfrm>
            <a:off x="767990" y="55147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4595253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9" y="2789151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8" y="368586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90" y="188610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p:pic>
        <p:nvPicPr>
          <p:cNvPr id="2336" name="Picture 4">
            <a:extLst>
              <a:ext uri="{FF2B5EF4-FFF2-40B4-BE49-F238E27FC236}">
                <a16:creationId xmlns:a16="http://schemas.microsoft.com/office/drawing/2014/main" id="{09D61774-9C58-4EE3-7FBC-C4B997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temperature&#10;&#10;Description automatically generated">
            <a:extLst>
              <a:ext uri="{FF2B5EF4-FFF2-40B4-BE49-F238E27FC236}">
                <a16:creationId xmlns:a16="http://schemas.microsoft.com/office/drawing/2014/main" id="{9EBE36C4-F687-6998-26AA-B4A205B2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64" y="1044669"/>
            <a:ext cx="4935067" cy="49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371781"/>
            <a:ext cx="129790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Set de données en fonction d’attributs qui aboutissent sur un choix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Permettre de prédire le résultat d’un test en fonction de ses attributs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Problème Initial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3D0363-4290-D4FB-1949-18ECC498EF2D}"/>
              </a:ext>
            </a:extLst>
          </p:cNvPr>
          <p:cNvSpPr txBox="1">
            <a:spLocks/>
          </p:cNvSpPr>
          <p:nvPr/>
        </p:nvSpPr>
        <p:spPr>
          <a:xfrm>
            <a:off x="767987" y="-100081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75B72-D57E-965F-3D0B-7B401616CD3E}"/>
              </a:ext>
            </a:extLst>
          </p:cNvPr>
          <p:cNvSpPr txBox="1">
            <a:spLocks/>
          </p:cNvSpPr>
          <p:nvPr/>
        </p:nvSpPr>
        <p:spPr>
          <a:xfrm>
            <a:off x="767987" y="935688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36494C-3F14-F585-8CB6-C55A69F13954}"/>
              </a:ext>
            </a:extLst>
          </p:cNvPr>
          <p:cNvSpPr txBox="1">
            <a:spLocks/>
          </p:cNvSpPr>
          <p:nvPr/>
        </p:nvSpPr>
        <p:spPr>
          <a:xfrm>
            <a:off x="767989" y="7550782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DA0E25-2BC2-AFB9-AC6F-AAB4CF058756}"/>
              </a:ext>
            </a:extLst>
          </p:cNvPr>
          <p:cNvSpPr txBox="1">
            <a:spLocks/>
          </p:cNvSpPr>
          <p:nvPr/>
        </p:nvSpPr>
        <p:spPr>
          <a:xfrm>
            <a:off x="767988" y="844749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2017E3ED-25BB-9DB7-9DC7-0BED6934994E}"/>
              </a:ext>
            </a:extLst>
          </p:cNvPr>
          <p:cNvSpPr txBox="1"/>
          <p:nvPr/>
        </p:nvSpPr>
        <p:spPr>
          <a:xfrm>
            <a:off x="10531211" y="9699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pic>
        <p:nvPicPr>
          <p:cNvPr id="2225" name="Picture 4">
            <a:extLst>
              <a:ext uri="{FF2B5EF4-FFF2-40B4-BE49-F238E27FC236}">
                <a16:creationId xmlns:a16="http://schemas.microsoft.com/office/drawing/2014/main" id="{EF294ED7-8535-30F1-3863-4338BE32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temperature&#10;&#10;Description automatically generated">
            <a:extLst>
              <a:ext uri="{FF2B5EF4-FFF2-40B4-BE49-F238E27FC236}">
                <a16:creationId xmlns:a16="http://schemas.microsoft.com/office/drawing/2014/main" id="{F46038FE-1ACE-3796-EF5A-E70EE63D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43" y="1303696"/>
            <a:ext cx="4834270" cy="48342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430977-900A-3502-E68C-06821C308FBB}"/>
              </a:ext>
            </a:extLst>
          </p:cNvPr>
          <p:cNvSpPr/>
          <p:nvPr/>
        </p:nvSpPr>
        <p:spPr>
          <a:xfrm>
            <a:off x="6735837" y="261002"/>
            <a:ext cx="4542082" cy="728178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Test : Temps -&gt; Pluvieux | Humidité -&gt; Haute</a:t>
            </a:r>
          </a:p>
        </p:txBody>
      </p:sp>
    </p:spTree>
    <p:extLst>
      <p:ext uri="{BB962C8B-B14F-4D97-AF65-F5344CB8AC3E}">
        <p14:creationId xmlns:p14="http://schemas.microsoft.com/office/powerpoint/2010/main" val="333261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5686425" y="-431924"/>
            <a:ext cx="1398923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diagram of a temperature&#10;&#10;Description automatically generated">
            <a:extLst>
              <a:ext uri="{FF2B5EF4-FFF2-40B4-BE49-F238E27FC236}">
                <a16:creationId xmlns:a16="http://schemas.microsoft.com/office/drawing/2014/main" id="{6BAD5F83-EF56-5579-2A40-F0B67439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5" y="782820"/>
            <a:ext cx="5041297" cy="50412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970754"/>
            <a:ext cx="5739139" cy="1338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6" y="865626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7" y="774687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Problème Initial</a:t>
            </a:r>
          </a:p>
        </p:txBody>
      </p:sp>
      <p:sp>
        <p:nvSpPr>
          <p:cNvPr id="2126" name="Subtitle 2">
            <a:extLst>
              <a:ext uri="{FF2B5EF4-FFF2-40B4-BE49-F238E27FC236}">
                <a16:creationId xmlns:a16="http://schemas.microsoft.com/office/drawing/2014/main" id="{A85DEBEB-3189-0503-223E-ECFDF10F88C7}"/>
              </a:ext>
            </a:extLst>
          </p:cNvPr>
          <p:cNvSpPr txBox="1">
            <a:spLocks/>
          </p:cNvSpPr>
          <p:nvPr/>
        </p:nvSpPr>
        <p:spPr>
          <a:xfrm>
            <a:off x="767987" y="2384160"/>
            <a:ext cx="5035827" cy="3753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Apprentissage des données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Construction de l’arbre</a:t>
            </a:r>
          </a:p>
        </p:txBody>
      </p:sp>
      <p:pic>
        <p:nvPicPr>
          <p:cNvPr id="2231" name="Picture 4">
            <a:extLst>
              <a:ext uri="{FF2B5EF4-FFF2-40B4-BE49-F238E27FC236}">
                <a16:creationId xmlns:a16="http://schemas.microsoft.com/office/drawing/2014/main" id="{51F43FC4-4BC5-3AA3-DB3E-0DF65A9B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61E02B-3188-DEA7-33E4-5ED2B65C8D5C}"/>
              </a:ext>
            </a:extLst>
          </p:cNvPr>
          <p:cNvSpPr/>
          <p:nvPr/>
        </p:nvSpPr>
        <p:spPr>
          <a:xfrm>
            <a:off x="6507125" y="242575"/>
            <a:ext cx="5041298" cy="2067037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au format csv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temps, humidité, vent, joue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haute, None, non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normale, None, oui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ensoleillé, None, oui, non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3B9B55-8CE4-F23A-B1E9-1F7E0BCC32D0}"/>
              </a:ext>
            </a:extLst>
          </p:cNvPr>
          <p:cNvSpPr/>
          <p:nvPr/>
        </p:nvSpPr>
        <p:spPr>
          <a:xfrm>
            <a:off x="6507124" y="2849857"/>
            <a:ext cx="5041298" cy="3765568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ysClr val="windowText" lastClr="000000"/>
                </a:solidFill>
              </a:rPr>
              <a:t>liste_attributs</a:t>
            </a:r>
            <a:r>
              <a:rPr lang="fr-FR" b="1" dirty="0">
                <a:solidFill>
                  <a:sysClr val="windowText" lastClr="000000"/>
                </a:solidFill>
              </a:rPr>
              <a:t> </a:t>
            </a:r>
            <a:r>
              <a:rPr lang="fr-FR" dirty="0">
                <a:solidFill>
                  <a:sysClr val="windowText" lastClr="000000"/>
                </a:solidFill>
              </a:rPr>
              <a:t>= [temps, humidité, vent, joue]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>
                <a:solidFill>
                  <a:sysClr val="windowText" lastClr="000000"/>
                </a:solidFill>
              </a:rPr>
              <a:t>attributes_to_values</a:t>
            </a:r>
            <a:r>
              <a:rPr lang="fr-FR" dirty="0">
                <a:solidFill>
                  <a:sysClr val="windowText" lastClr="000000"/>
                </a:solidFill>
              </a:rPr>
              <a:t> = {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temps : [pluvieux, ensoleillé, nuageux],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joue : [oui, non] }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data</a:t>
            </a:r>
            <a:r>
              <a:rPr lang="fr-FR" dirty="0">
                <a:solidFill>
                  <a:sysClr val="windowText" lastClr="000000"/>
                </a:solidFill>
              </a:rPr>
              <a:t> = [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[pluvieux, haute, None, non],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…,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[ensoleillé, None, oui, non]]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5" y="739120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ID3 : Apprentissage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00D5-086A-22C0-089B-18777FA93D7B}"/>
              </a:ext>
            </a:extLst>
          </p:cNvPr>
          <p:cNvSpPr txBox="1">
            <a:spLocks/>
          </p:cNvSpPr>
          <p:nvPr/>
        </p:nvSpPr>
        <p:spPr>
          <a:xfrm>
            <a:off x="767985" y="987600"/>
            <a:ext cx="6379613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ID3 : Prédiction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5766905-1D9C-9B52-190C-D006AE051A26}"/>
              </a:ext>
            </a:extLst>
          </p:cNvPr>
          <p:cNvSpPr txBox="1">
            <a:spLocks/>
          </p:cNvSpPr>
          <p:nvPr/>
        </p:nvSpPr>
        <p:spPr>
          <a:xfrm>
            <a:off x="767984" y="213704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Prédiction du résultat d’un test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Construction de la matrice de confusion</a:t>
            </a:r>
          </a:p>
        </p:txBody>
      </p:sp>
      <p:pic>
        <p:nvPicPr>
          <p:cNvPr id="2165" name="Picture 4">
            <a:extLst>
              <a:ext uri="{FF2B5EF4-FFF2-40B4-BE49-F238E27FC236}">
                <a16:creationId xmlns:a16="http://schemas.microsoft.com/office/drawing/2014/main" id="{395FE4E6-75C1-206D-097C-83C42CEB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2148" descr="A diagram of a temperature&#10;&#10;Description automatically generated">
            <a:extLst>
              <a:ext uri="{FF2B5EF4-FFF2-40B4-BE49-F238E27FC236}">
                <a16:creationId xmlns:a16="http://schemas.microsoft.com/office/drawing/2014/main" id="{32338723-91D3-0A22-404D-9D1B0E74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6" y="1574128"/>
            <a:ext cx="5041297" cy="5041297"/>
          </a:xfrm>
          <a:prstGeom prst="rect">
            <a:avLst/>
          </a:prstGeom>
        </p:spPr>
      </p:pic>
      <p:sp>
        <p:nvSpPr>
          <p:cNvPr id="2151" name="Rounded Rectangle 2150">
            <a:extLst>
              <a:ext uri="{FF2B5EF4-FFF2-40B4-BE49-F238E27FC236}">
                <a16:creationId xmlns:a16="http://schemas.microsoft.com/office/drawing/2014/main" id="{D2246D27-7B95-1CA0-AD45-D697BCB64FF8}"/>
              </a:ext>
            </a:extLst>
          </p:cNvPr>
          <p:cNvSpPr/>
          <p:nvPr/>
        </p:nvSpPr>
        <p:spPr>
          <a:xfrm>
            <a:off x="6507125" y="127794"/>
            <a:ext cx="5041298" cy="1331553"/>
          </a:xfrm>
          <a:prstGeom prst="roundRect">
            <a:avLst/>
          </a:prstGeom>
          <a:solidFill>
            <a:srgbClr val="ABC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au format csv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pluvieux, haute, None,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7185E-6196-E6E6-72B6-7BD80D79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98" y="1586739"/>
            <a:ext cx="4741352" cy="36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2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51" grpId="0" animBg="1"/>
      <p:bldP spid="21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Tentative d’implémentation d’ID3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Lecture des données fonctionne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Création de l’arbre non-fonctionnel et tout ce qui en découle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9FC5CC-EB43-1CAA-8070-ED14F0CAC0EA}"/>
              </a:ext>
            </a:extLst>
          </p:cNvPr>
          <p:cNvSpPr txBox="1">
            <a:spLocks/>
          </p:cNvSpPr>
          <p:nvPr/>
        </p:nvSpPr>
        <p:spPr>
          <a:xfrm>
            <a:off x="6559296" y="3429000"/>
            <a:ext cx="5632704" cy="312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b="1" dirty="0">
              <a:latin typeface="Avenir Book" panose="02000503020000020003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74FA4-3225-1B33-EE0B-9014A962D461}"/>
              </a:ext>
            </a:extLst>
          </p:cNvPr>
          <p:cNvSpPr txBox="1">
            <a:spLocks/>
          </p:cNvSpPr>
          <p:nvPr/>
        </p:nvSpPr>
        <p:spPr>
          <a:xfrm>
            <a:off x="767986" y="731168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Conclusion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D7FB602-EE3D-F48A-787E-B7673ABF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BE3BEB-BD94-2165-6ECE-2053F51B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785" y="1007131"/>
            <a:ext cx="3192463" cy="48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8030726" y="-445779"/>
            <a:ext cx="8322548" cy="74707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6145431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Des algorithmes utiles en IA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Beaucoup de soucis en CPP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906BC20-1FF8-89D0-7720-E0E7171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8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257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Book</vt:lpstr>
      <vt:lpstr>Office Theme</vt:lpstr>
      <vt:lpstr>Arbre de Décision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Personnelles</dc:title>
  <dc:creator>Arno Wilhelm</dc:creator>
  <cp:lastModifiedBy>Arno Wilhelm</cp:lastModifiedBy>
  <cp:revision>5</cp:revision>
  <dcterms:created xsi:type="dcterms:W3CDTF">2024-04-01T13:25:39Z</dcterms:created>
  <dcterms:modified xsi:type="dcterms:W3CDTF">2024-04-29T13:56:32Z</dcterms:modified>
</cp:coreProperties>
</file>