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5"/>
    <p:restoredTop sz="94737"/>
  </p:normalViewPr>
  <p:slideViewPr>
    <p:cSldViewPr snapToGrid="0">
      <p:cViewPr varScale="1">
        <p:scale>
          <a:sx n="120" d="100"/>
          <a:sy n="120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83026-620C-DF4F-8845-0B8F4B8DF0FA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9DC56-7271-4448-8225-11377726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8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4A6C-3A06-224F-4C9E-D0021598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CB4D-F5B1-0389-AEE4-4DB3FD533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54B3-7594-922D-4518-D2B29BF9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A13E-4D23-332E-46D5-45D51505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D6FB-2116-7292-D993-9BA05099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5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ADDB-1CA5-7B50-1873-F19C696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0483B-8B41-320B-A293-5E383C0D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4055-8B33-1951-1D5E-E18B371C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229F-582E-F1A1-4AAF-F96F7821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6205-70EF-F214-2602-78CE68BB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05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2C8E7-F1D1-A974-5207-8FDDCFDD3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C8F38-3D36-CE56-9A35-2E4B4F844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5596-C110-C8F5-DE4A-9C1CCC59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8BF6-FD18-04AF-EA8C-484C4614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9420-BAEC-F361-C172-7F5C0B87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BFE3-E315-6745-BB93-3AAF671C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DDB-BB3F-CD2E-DC92-B111A2ED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18B43-E6C2-DB30-FC58-32E0BF07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3289-6404-46DE-3966-84AF107C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87ED-63F5-D2A3-1975-8E6F9F43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3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9924-68FF-0EAC-3431-0AA5E090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99D4-8602-44C9-2B59-5810C4DD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79F9-0CEE-7357-D414-1CD66359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0DD5-89D9-7F96-13D7-F4F423B9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D482-E1AC-7885-85E2-34AD99B8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1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6B89-41DD-4999-CB3F-A943667F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5255-C7B1-3941-559D-D08862102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4748B-C57D-19FB-F516-97ACDE4A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0CC2E-E1AB-7F14-0CE4-3D01462D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DE7E-A606-B21C-8C5A-798D52E7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EE185-C222-FD48-D26A-664C0BCF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07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12C0-40E0-C5F0-7662-A6AECF2B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38C2B-3654-195B-718B-FF7053E5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E1CC-E2A0-6C20-33BA-60237AA62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DA92D-0A08-76AE-3EA0-904F19C44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14573-2B6F-BF5D-DDCA-D450F0412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A48B1-3A0C-4E33-8240-B7F2FF8C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5C76F-2B04-3807-0D3C-033E2E1D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CCFB3-75F3-57C2-874B-3EE92B5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7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89C-5AA9-1E4C-8EBE-E54D02C4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0E9C4-77D9-454A-B991-70E76889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52141-CA8C-1A54-B283-2F4F0B75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64E23-48C2-4C84-DFD1-B36FC22C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C7BF8-AD4C-63CB-AF4D-3720BC5C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79E76-AA92-E5EE-08D2-FD9B9116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C3EF4-5F84-ADF9-4F7C-333773B3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6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EE99-8A8A-8430-04CD-2B212406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264D-9C26-33C1-6DB9-80C3178A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AE115-8BF6-3CBE-41CD-C92DEC1C8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7832A-A2E6-9743-D2B7-8CB10AAC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64C5A-595E-9D7F-1261-7E0D36A6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2A58-F0CC-9CEA-9A31-FD7AE497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2DF3-23DE-1285-BF3E-76033D47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60C37-0D9B-1DB3-E0A1-390F73F27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749B5-D5AE-2528-931C-971F7D103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DE9A8-4C4C-EA97-4490-A8034F77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1CD56-8C12-4DE8-5898-3129EE9D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1E0D-F788-6521-87B4-548675CC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06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E9898-30BC-56FF-1D65-EDF9C88E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4A2E-C9E5-2BB2-8AE0-4EB56AA33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5BA1-84C7-0B50-9A67-326797A25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B803-0B25-860B-2F37-5594D543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9422-F957-6E17-F2B6-521F96E95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73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onow/PROJ631-Stockage_Donnees_Personnell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id="{340C63C0-67B9-7801-EF25-EE8AA1CE9C43}"/>
              </a:ext>
            </a:extLst>
          </p:cNvPr>
          <p:cNvSpPr/>
          <p:nvPr/>
        </p:nvSpPr>
        <p:spPr>
          <a:xfrm>
            <a:off x="0" y="0"/>
            <a:ext cx="6169065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F8490-4EE8-D962-1E5B-BE10449F5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065" y="1214746"/>
            <a:ext cx="6022935" cy="3013182"/>
          </a:xfrm>
        </p:spPr>
        <p:txBody>
          <a:bodyPr/>
          <a:lstStyle/>
          <a:p>
            <a:r>
              <a:rPr lang="fr-FR" dirty="0">
                <a:latin typeface="Avenir Book" panose="02000503020000020003" pitchFamily="2" charset="0"/>
              </a:rPr>
              <a:t>Arbre de Décision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F07A9-E80C-6DD8-EF66-A9DF6F3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856" y="5896304"/>
            <a:ext cx="3226727" cy="961696"/>
          </a:xfrm>
        </p:spPr>
        <p:txBody>
          <a:bodyPr anchor="ctr">
            <a:normAutofit/>
          </a:bodyPr>
          <a:lstStyle/>
          <a:p>
            <a:pPr algn="l"/>
            <a:r>
              <a:rPr lang="fr-FR" sz="1600" dirty="0">
                <a:latin typeface="Avenir Book" panose="02000503020000020003" pitchFamily="2" charset="0"/>
              </a:rPr>
              <a:t>PROJ631</a:t>
            </a:r>
          </a:p>
        </p:txBody>
      </p:sp>
      <p:sp>
        <p:nvSpPr>
          <p:cNvPr id="1032" name="Subtitle 2">
            <a:extLst>
              <a:ext uri="{FF2B5EF4-FFF2-40B4-BE49-F238E27FC236}">
                <a16:creationId xmlns:a16="http://schemas.microsoft.com/office/drawing/2014/main" id="{CA722FBE-AA76-13A2-5C22-F02219A62A1D}"/>
              </a:ext>
            </a:extLst>
          </p:cNvPr>
          <p:cNvSpPr txBox="1">
            <a:spLocks/>
          </p:cNvSpPr>
          <p:nvPr/>
        </p:nvSpPr>
        <p:spPr>
          <a:xfrm>
            <a:off x="9180532" y="5896304"/>
            <a:ext cx="2544417" cy="96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>
                <a:latin typeface="Avenir Book" panose="02000503020000020003" pitchFamily="2" charset="0"/>
              </a:rPr>
              <a:t>Arno WILHELM</a:t>
            </a:r>
          </a:p>
        </p:txBody>
      </p:sp>
      <p:pic>
        <p:nvPicPr>
          <p:cNvPr id="1111" name="Picture 4">
            <a:extLst>
              <a:ext uri="{FF2B5EF4-FFF2-40B4-BE49-F238E27FC236}">
                <a16:creationId xmlns:a16="http://schemas.microsoft.com/office/drawing/2014/main" id="{1ED64DE1-2900-AE8D-1D9B-C3B83ADC3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654" y="95642"/>
            <a:ext cx="2614471" cy="77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5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7136967" y="-49528"/>
            <a:ext cx="1297902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0" name="Title 1">
            <a:extLst>
              <a:ext uri="{FF2B5EF4-FFF2-40B4-BE49-F238E27FC236}">
                <a16:creationId xmlns:a16="http://schemas.microsoft.com/office/drawing/2014/main" id="{916859C6-2CA5-AD4C-027C-A839631B9629}"/>
              </a:ext>
            </a:extLst>
          </p:cNvPr>
          <p:cNvSpPr txBox="1">
            <a:spLocks/>
          </p:cNvSpPr>
          <p:nvPr/>
        </p:nvSpPr>
        <p:spPr>
          <a:xfrm>
            <a:off x="767990" y="551474"/>
            <a:ext cx="8306901" cy="106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venir Book" panose="02000503020000020003" pitchFamily="2" charset="0"/>
              </a:rPr>
              <a:t>Sommaire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7" y="4595253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9" y="2789151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Apprentissage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8" y="368586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Prédiction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90" y="188610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Problème Initial</a:t>
            </a:r>
          </a:p>
        </p:txBody>
      </p:sp>
      <p:grpSp>
        <p:nvGrpSpPr>
          <p:cNvPr id="2265" name="Group 2264">
            <a:extLst>
              <a:ext uri="{FF2B5EF4-FFF2-40B4-BE49-F238E27FC236}">
                <a16:creationId xmlns:a16="http://schemas.microsoft.com/office/drawing/2014/main" id="{688C66E7-D02B-01A3-7F85-56E53E81B74E}"/>
              </a:ext>
            </a:extLst>
          </p:cNvPr>
          <p:cNvGrpSpPr>
            <a:grpSpLocks noChangeAspect="1"/>
          </p:cNvGrpSpPr>
          <p:nvPr/>
        </p:nvGrpSpPr>
        <p:grpSpPr>
          <a:xfrm>
            <a:off x="10898921" y="5740473"/>
            <a:ext cx="1098150" cy="723053"/>
            <a:chOff x="381612" y="1507498"/>
            <a:chExt cx="5390505" cy="3549260"/>
          </a:xfrm>
        </p:grpSpPr>
        <p:cxnSp>
          <p:nvCxnSpPr>
            <p:cNvPr id="2266" name="Straight Connector 2265">
              <a:extLst>
                <a:ext uri="{FF2B5EF4-FFF2-40B4-BE49-F238E27FC236}">
                  <a16:creationId xmlns:a16="http://schemas.microsoft.com/office/drawing/2014/main" id="{6FD79B7C-1D0C-E14F-169F-6948C3196FAD}"/>
                </a:ext>
              </a:extLst>
            </p:cNvPr>
            <p:cNvCxnSpPr>
              <a:cxnSpLocks/>
              <a:stCxn id="2294" idx="0"/>
              <a:endCxn id="2322" idx="4"/>
            </p:cNvCxnSpPr>
            <p:nvPr/>
          </p:nvCxnSpPr>
          <p:spPr>
            <a:xfrm flipH="1" flipV="1">
              <a:off x="3739855" y="4114902"/>
              <a:ext cx="17507" cy="2762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67" name="Group 2266">
              <a:extLst>
                <a:ext uri="{FF2B5EF4-FFF2-40B4-BE49-F238E27FC236}">
                  <a16:creationId xmlns:a16="http://schemas.microsoft.com/office/drawing/2014/main" id="{6EDDE6B6-3359-CF26-2E45-8C62A58852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1612" y="1507498"/>
              <a:ext cx="5390505" cy="3549260"/>
              <a:chOff x="381612" y="1507498"/>
              <a:chExt cx="5390505" cy="3549260"/>
            </a:xfrm>
          </p:grpSpPr>
          <p:grpSp>
            <p:nvGrpSpPr>
              <p:cNvPr id="2269" name="Group 2268">
                <a:extLst>
                  <a:ext uri="{FF2B5EF4-FFF2-40B4-BE49-F238E27FC236}">
                    <a16:creationId xmlns:a16="http://schemas.microsoft.com/office/drawing/2014/main" id="{18529E2F-2359-3166-D2C6-7B17E63906AE}"/>
                  </a:ext>
                </a:extLst>
              </p:cNvPr>
              <p:cNvGrpSpPr/>
              <p:nvPr/>
            </p:nvGrpSpPr>
            <p:grpSpPr>
              <a:xfrm>
                <a:off x="381612" y="2360507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332" name="Rectangle 2331">
                  <a:extLst>
                    <a:ext uri="{FF2B5EF4-FFF2-40B4-BE49-F238E27FC236}">
                      <a16:creationId xmlns:a16="http://schemas.microsoft.com/office/drawing/2014/main" id="{E00D0CB3-8AC8-1C31-347E-917469F08CD8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333" name="Group 2332">
                  <a:extLst>
                    <a:ext uri="{FF2B5EF4-FFF2-40B4-BE49-F238E27FC236}">
                      <a16:creationId xmlns:a16="http://schemas.microsoft.com/office/drawing/2014/main" id="{1BA6289C-4EDE-9BD4-03D6-F12B100C3748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334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9EF5D101-A9AA-F46D-9AC8-8F7045D511F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35" name="Picture 2334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E0363066-6A3F-2037-7525-54BD5637BF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0" name="Group 2269">
                <a:extLst>
                  <a:ext uri="{FF2B5EF4-FFF2-40B4-BE49-F238E27FC236}">
                    <a16:creationId xmlns:a16="http://schemas.microsoft.com/office/drawing/2014/main" id="{D69C1F04-C443-B0D0-64A7-30087746EEB5}"/>
                  </a:ext>
                </a:extLst>
              </p:cNvPr>
              <p:cNvGrpSpPr/>
              <p:nvPr/>
            </p:nvGrpSpPr>
            <p:grpSpPr>
              <a:xfrm>
                <a:off x="1129886" y="150749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328" name="Rectangle 2327">
                  <a:extLst>
                    <a:ext uri="{FF2B5EF4-FFF2-40B4-BE49-F238E27FC236}">
                      <a16:creationId xmlns:a16="http://schemas.microsoft.com/office/drawing/2014/main" id="{036560C2-1C89-D03E-DDEC-3C22F68A8CF4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329" name="Group 2328">
                  <a:extLst>
                    <a:ext uri="{FF2B5EF4-FFF2-40B4-BE49-F238E27FC236}">
                      <a16:creationId xmlns:a16="http://schemas.microsoft.com/office/drawing/2014/main" id="{6E022CEB-3780-F2A9-0076-27D8B068B078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330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A4F814B5-984C-D404-FA33-A586112D2F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31" name="Picture 2330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84BD3EE7-C245-7225-D4B6-158346704F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1" name="Group 2270">
                <a:extLst>
                  <a:ext uri="{FF2B5EF4-FFF2-40B4-BE49-F238E27FC236}">
                    <a16:creationId xmlns:a16="http://schemas.microsoft.com/office/drawing/2014/main" id="{7740121C-E500-2E06-23FB-46E60AAD18C2}"/>
                  </a:ext>
                </a:extLst>
              </p:cNvPr>
              <p:cNvGrpSpPr/>
              <p:nvPr/>
            </p:nvGrpSpPr>
            <p:grpSpPr>
              <a:xfrm>
                <a:off x="2104750" y="1895927"/>
                <a:ext cx="2287016" cy="2221167"/>
                <a:chOff x="4430906" y="875054"/>
                <a:chExt cx="4658196" cy="4439216"/>
              </a:xfrm>
            </p:grpSpPr>
            <p:cxnSp>
              <p:nvCxnSpPr>
                <p:cNvPr id="2302" name="Straight Connector 2301">
                  <a:extLst>
                    <a:ext uri="{FF2B5EF4-FFF2-40B4-BE49-F238E27FC236}">
                      <a16:creationId xmlns:a16="http://schemas.microsoft.com/office/drawing/2014/main" id="{8E4179EA-5F42-C18C-2D24-CEFD548779CE}"/>
                    </a:ext>
                  </a:extLst>
                </p:cNvPr>
                <p:cNvCxnSpPr>
                  <a:cxnSpLocks/>
                  <a:endCxn id="2320" idx="0"/>
                </p:cNvCxnSpPr>
                <p:nvPr/>
              </p:nvCxnSpPr>
              <p:spPr>
                <a:xfrm flipH="1">
                  <a:off x="5761218" y="2132395"/>
                  <a:ext cx="758852" cy="1867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303" name="Group 2302">
                  <a:extLst>
                    <a:ext uri="{FF2B5EF4-FFF2-40B4-BE49-F238E27FC236}">
                      <a16:creationId xmlns:a16="http://schemas.microsoft.com/office/drawing/2014/main" id="{95F64227-3909-5CA1-A929-AF39CBFEBE62}"/>
                    </a:ext>
                  </a:extLst>
                </p:cNvPr>
                <p:cNvGrpSpPr/>
                <p:nvPr/>
              </p:nvGrpSpPr>
              <p:grpSpPr>
                <a:xfrm>
                  <a:off x="4430906" y="875054"/>
                  <a:ext cx="4658196" cy="4439216"/>
                  <a:chOff x="4430906" y="875054"/>
                  <a:chExt cx="4658196" cy="4439216"/>
                </a:xfrm>
              </p:grpSpPr>
              <p:grpSp>
                <p:nvGrpSpPr>
                  <p:cNvPr id="2304" name="Group 2303">
                    <a:extLst>
                      <a:ext uri="{FF2B5EF4-FFF2-40B4-BE49-F238E27FC236}">
                        <a16:creationId xmlns:a16="http://schemas.microsoft.com/office/drawing/2014/main" id="{AD09EEC4-C9A3-F828-0556-D6B3148B4107}"/>
                      </a:ext>
                    </a:extLst>
                  </p:cNvPr>
                  <p:cNvGrpSpPr/>
                  <p:nvPr/>
                </p:nvGrpSpPr>
                <p:grpSpPr>
                  <a:xfrm>
                    <a:off x="4430906" y="2201082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26" name="Oval 2325">
                      <a:extLst>
                        <a:ext uri="{FF2B5EF4-FFF2-40B4-BE49-F238E27FC236}">
                          <a16:creationId xmlns:a16="http://schemas.microsoft.com/office/drawing/2014/main" id="{9B934D6F-AD66-379C-7416-4F7D929AF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27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DB5B82B9-DEAB-F354-3E49-C231A9B3C0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05" name="Group 2304">
                    <a:extLst>
                      <a:ext uri="{FF2B5EF4-FFF2-40B4-BE49-F238E27FC236}">
                        <a16:creationId xmlns:a16="http://schemas.microsoft.com/office/drawing/2014/main" id="{656F6BDD-DF2D-6D90-5660-0E925D3E5520}"/>
                      </a:ext>
                    </a:extLst>
                  </p:cNvPr>
                  <p:cNvGrpSpPr/>
                  <p:nvPr/>
                </p:nvGrpSpPr>
                <p:grpSpPr>
                  <a:xfrm>
                    <a:off x="6128309" y="875054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24" name="Oval 2323">
                      <a:extLst>
                        <a:ext uri="{FF2B5EF4-FFF2-40B4-BE49-F238E27FC236}">
                          <a16:creationId xmlns:a16="http://schemas.microsoft.com/office/drawing/2014/main" id="{09E44747-A912-08AB-4641-0387EDDAB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25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17247A0F-087E-B3CC-C827-95D50F4EF6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06" name="Group 2305">
                    <a:extLst>
                      <a:ext uri="{FF2B5EF4-FFF2-40B4-BE49-F238E27FC236}">
                        <a16:creationId xmlns:a16="http://schemas.microsoft.com/office/drawing/2014/main" id="{37AED001-2047-B374-0263-6DCCB1B10C91}"/>
                      </a:ext>
                    </a:extLst>
                  </p:cNvPr>
                  <p:cNvGrpSpPr/>
                  <p:nvPr/>
                </p:nvGrpSpPr>
                <p:grpSpPr>
                  <a:xfrm>
                    <a:off x="7096134" y="3995186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22" name="Oval 2321">
                      <a:extLst>
                        <a:ext uri="{FF2B5EF4-FFF2-40B4-BE49-F238E27FC236}">
                          <a16:creationId xmlns:a16="http://schemas.microsoft.com/office/drawing/2014/main" id="{EDD20076-D7AD-D1FF-7EE4-54509741D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23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D30CF6D4-60B3-D225-0673-6CA19F66B4A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07" name="Group 2306">
                    <a:extLst>
                      <a:ext uri="{FF2B5EF4-FFF2-40B4-BE49-F238E27FC236}">
                        <a16:creationId xmlns:a16="http://schemas.microsoft.com/office/drawing/2014/main" id="{0411F002-F965-E58E-60CF-BD935064F2D4}"/>
                      </a:ext>
                    </a:extLst>
                  </p:cNvPr>
                  <p:cNvGrpSpPr/>
                  <p:nvPr/>
                </p:nvGrpSpPr>
                <p:grpSpPr>
                  <a:xfrm>
                    <a:off x="5096062" y="3999565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20" name="Oval 2319">
                      <a:extLst>
                        <a:ext uri="{FF2B5EF4-FFF2-40B4-BE49-F238E27FC236}">
                          <a16:creationId xmlns:a16="http://schemas.microsoft.com/office/drawing/2014/main" id="{4AA184A5-C5C4-1B00-2B1E-79E215441A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21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5141B110-A26B-A281-BC3F-D02BE44977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4B9BD735-246D-0992-EF8B-DB5D8E16FFCC}"/>
                      </a:ext>
                    </a:extLst>
                  </p:cNvPr>
                  <p:cNvGrpSpPr/>
                  <p:nvPr/>
                </p:nvGrpSpPr>
                <p:grpSpPr>
                  <a:xfrm>
                    <a:off x="7758790" y="2196703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18" name="Oval 2317">
                      <a:extLst>
                        <a:ext uri="{FF2B5EF4-FFF2-40B4-BE49-F238E27FC236}">
                          <a16:creationId xmlns:a16="http://schemas.microsoft.com/office/drawing/2014/main" id="{5B765325-A27D-78C4-050B-B6A4B6F186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19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90480F58-1535-1D4B-B401-C7F3A62BF55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cxnSp>
                <p:nvCxnSpPr>
                  <p:cNvPr id="2309" name="Straight Connector 2308">
                    <a:extLst>
                      <a:ext uri="{FF2B5EF4-FFF2-40B4-BE49-F238E27FC236}">
                        <a16:creationId xmlns:a16="http://schemas.microsoft.com/office/drawing/2014/main" id="{FE0E697C-22B8-69EC-A394-E5867E1C5597}"/>
                      </a:ext>
                    </a:extLst>
                  </p:cNvPr>
                  <p:cNvCxnSpPr>
                    <a:cxnSpLocks/>
                    <a:stCxn id="2326" idx="6"/>
                    <a:endCxn id="2318" idx="2"/>
                  </p:cNvCxnSpPr>
                  <p:nvPr/>
                </p:nvCxnSpPr>
                <p:spPr>
                  <a:xfrm flipV="1">
                    <a:off x="5761218" y="2854056"/>
                    <a:ext cx="1997572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0" name="Straight Connector 2309">
                    <a:extLst>
                      <a:ext uri="{FF2B5EF4-FFF2-40B4-BE49-F238E27FC236}">
                        <a16:creationId xmlns:a16="http://schemas.microsoft.com/office/drawing/2014/main" id="{692ADA5B-674A-82BC-819A-BE017F8C9C0F}"/>
                      </a:ext>
                    </a:extLst>
                  </p:cNvPr>
                  <p:cNvCxnSpPr>
                    <a:cxnSpLocks/>
                    <a:stCxn id="2320" idx="6"/>
                    <a:endCxn id="2322" idx="2"/>
                  </p:cNvCxnSpPr>
                  <p:nvPr/>
                </p:nvCxnSpPr>
                <p:spPr>
                  <a:xfrm flipV="1">
                    <a:off x="6426374" y="4652539"/>
                    <a:ext cx="669760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1" name="Straight Connector 2310">
                    <a:extLst>
                      <a:ext uri="{FF2B5EF4-FFF2-40B4-BE49-F238E27FC236}">
                        <a16:creationId xmlns:a16="http://schemas.microsoft.com/office/drawing/2014/main" id="{4F39EC47-94DF-4521-EC46-7BC0F66B93A8}"/>
                      </a:ext>
                    </a:extLst>
                  </p:cNvPr>
                  <p:cNvCxnSpPr>
                    <a:cxnSpLocks/>
                    <a:endCxn id="2322" idx="0"/>
                  </p:cNvCxnSpPr>
                  <p:nvPr/>
                </p:nvCxnSpPr>
                <p:spPr>
                  <a:xfrm>
                    <a:off x="7041309" y="2139966"/>
                    <a:ext cx="719981" cy="18552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2" name="Straight Connector 2311">
                    <a:extLst>
                      <a:ext uri="{FF2B5EF4-FFF2-40B4-BE49-F238E27FC236}">
                        <a16:creationId xmlns:a16="http://schemas.microsoft.com/office/drawing/2014/main" id="{97231857-7D87-051C-47F1-3D59113F922C}"/>
                      </a:ext>
                    </a:extLst>
                  </p:cNvPr>
                  <p:cNvCxnSpPr>
                    <a:cxnSpLocks/>
                    <a:stCxn id="2326" idx="4"/>
                    <a:endCxn id="2320" idx="1"/>
                  </p:cNvCxnSpPr>
                  <p:nvPr/>
                </p:nvCxnSpPr>
                <p:spPr>
                  <a:xfrm>
                    <a:off x="5096062" y="3515787"/>
                    <a:ext cx="1948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3" name="Straight Connector 2312">
                    <a:extLst>
                      <a:ext uri="{FF2B5EF4-FFF2-40B4-BE49-F238E27FC236}">
                        <a16:creationId xmlns:a16="http://schemas.microsoft.com/office/drawing/2014/main" id="{5D4D673B-7D43-BBBA-2B4A-B74640E4059E}"/>
                      </a:ext>
                    </a:extLst>
                  </p:cNvPr>
                  <p:cNvCxnSpPr>
                    <a:cxnSpLocks/>
                    <a:stCxn id="2324" idx="5"/>
                    <a:endCxn id="2318" idx="1"/>
                  </p:cNvCxnSpPr>
                  <p:nvPr/>
                </p:nvCxnSpPr>
                <p:spPr>
                  <a:xfrm>
                    <a:off x="7263801" y="1997225"/>
                    <a:ext cx="689809" cy="392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4" name="Straight Connector 2313">
                    <a:extLst>
                      <a:ext uri="{FF2B5EF4-FFF2-40B4-BE49-F238E27FC236}">
                        <a16:creationId xmlns:a16="http://schemas.microsoft.com/office/drawing/2014/main" id="{4C20CC95-6577-48FC-E0C2-D521F34E5704}"/>
                      </a:ext>
                    </a:extLst>
                  </p:cNvPr>
                  <p:cNvCxnSpPr>
                    <a:cxnSpLocks/>
                    <a:stCxn id="2324" idx="3"/>
                    <a:endCxn id="2326" idx="7"/>
                  </p:cNvCxnSpPr>
                  <p:nvPr/>
                </p:nvCxnSpPr>
                <p:spPr>
                  <a:xfrm flipH="1">
                    <a:off x="5566398" y="1997225"/>
                    <a:ext cx="756731" cy="3963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5" name="Straight Connector 2314">
                    <a:extLst>
                      <a:ext uri="{FF2B5EF4-FFF2-40B4-BE49-F238E27FC236}">
                        <a16:creationId xmlns:a16="http://schemas.microsoft.com/office/drawing/2014/main" id="{A305F678-6605-972E-50B5-A5D5F297375F}"/>
                      </a:ext>
                    </a:extLst>
                  </p:cNvPr>
                  <p:cNvCxnSpPr>
                    <a:cxnSpLocks/>
                    <a:stCxn id="2318" idx="4"/>
                    <a:endCxn id="2322" idx="7"/>
                  </p:cNvCxnSpPr>
                  <p:nvPr/>
                </p:nvCxnSpPr>
                <p:spPr>
                  <a:xfrm flipH="1">
                    <a:off x="8231626" y="3511408"/>
                    <a:ext cx="1923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6" name="Straight Connector 2315">
                    <a:extLst>
                      <a:ext uri="{FF2B5EF4-FFF2-40B4-BE49-F238E27FC236}">
                        <a16:creationId xmlns:a16="http://schemas.microsoft.com/office/drawing/2014/main" id="{E9DD060C-3FFF-5BC8-7DFC-F14376C63E0F}"/>
                      </a:ext>
                    </a:extLst>
                  </p:cNvPr>
                  <p:cNvCxnSpPr>
                    <a:cxnSpLocks/>
                    <a:stCxn id="2320" idx="7"/>
                    <a:endCxn id="2318" idx="3"/>
                  </p:cNvCxnSpPr>
                  <p:nvPr/>
                </p:nvCxnSpPr>
                <p:spPr>
                  <a:xfrm flipV="1">
                    <a:off x="6231554" y="3318874"/>
                    <a:ext cx="1722056" cy="8732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7" name="Straight Connector 2316">
                    <a:extLst>
                      <a:ext uri="{FF2B5EF4-FFF2-40B4-BE49-F238E27FC236}">
                        <a16:creationId xmlns:a16="http://schemas.microsoft.com/office/drawing/2014/main" id="{6576EA92-2E5E-9C48-0801-C881C37A72F5}"/>
                      </a:ext>
                    </a:extLst>
                  </p:cNvPr>
                  <p:cNvCxnSpPr>
                    <a:cxnSpLocks/>
                    <a:stCxn id="2326" idx="5"/>
                    <a:endCxn id="2322" idx="1"/>
                  </p:cNvCxnSpPr>
                  <p:nvPr/>
                </p:nvCxnSpPr>
                <p:spPr>
                  <a:xfrm>
                    <a:off x="5566398" y="3323253"/>
                    <a:ext cx="1724556" cy="8644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72" name="Group 2271">
                <a:extLst>
                  <a:ext uri="{FF2B5EF4-FFF2-40B4-BE49-F238E27FC236}">
                    <a16:creationId xmlns:a16="http://schemas.microsoft.com/office/drawing/2014/main" id="{38B7F5E5-89F1-7640-9634-E826E0230C32}"/>
                  </a:ext>
                </a:extLst>
              </p:cNvPr>
              <p:cNvGrpSpPr/>
              <p:nvPr/>
            </p:nvGrpSpPr>
            <p:grpSpPr>
              <a:xfrm>
                <a:off x="938288" y="3312481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98" name="Rectangle 2297">
                  <a:extLst>
                    <a:ext uri="{FF2B5EF4-FFF2-40B4-BE49-F238E27FC236}">
                      <a16:creationId xmlns:a16="http://schemas.microsoft.com/office/drawing/2014/main" id="{C2F6BC55-84D4-1C48-9AF9-CF55D764F4C6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99" name="Group 2298">
                  <a:extLst>
                    <a:ext uri="{FF2B5EF4-FFF2-40B4-BE49-F238E27FC236}">
                      <a16:creationId xmlns:a16="http://schemas.microsoft.com/office/drawing/2014/main" id="{7C57BA29-9A22-0E0B-39A3-1431BA452E8B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300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074DEECE-EC8F-BA3E-9862-986D69047C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01" name="Picture 2300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B081E7F3-A56E-62B8-AE23-27192B8CCA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3" name="Group 2272">
                <a:extLst>
                  <a:ext uri="{FF2B5EF4-FFF2-40B4-BE49-F238E27FC236}">
                    <a16:creationId xmlns:a16="http://schemas.microsoft.com/office/drawing/2014/main" id="{EA0B6517-93DA-DC3D-17D1-EC33B9131053}"/>
                  </a:ext>
                </a:extLst>
              </p:cNvPr>
              <p:cNvGrpSpPr/>
              <p:nvPr/>
            </p:nvGrpSpPr>
            <p:grpSpPr>
              <a:xfrm>
                <a:off x="3430793" y="439115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94" name="Rectangle 2293">
                  <a:extLst>
                    <a:ext uri="{FF2B5EF4-FFF2-40B4-BE49-F238E27FC236}">
                      <a16:creationId xmlns:a16="http://schemas.microsoft.com/office/drawing/2014/main" id="{9B6D8AAA-B5BE-2477-E20F-142671F866BD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95" name="Group 2294">
                  <a:extLst>
                    <a:ext uri="{FF2B5EF4-FFF2-40B4-BE49-F238E27FC236}">
                      <a16:creationId xmlns:a16="http://schemas.microsoft.com/office/drawing/2014/main" id="{DFBE9FC5-10F5-756E-A42E-DCB78D660C53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296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D61E237D-12DE-F728-1A24-FDF77869DEB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97" name="Picture 2296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6E239DAC-CCA8-490E-7891-D853B65AB8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4" name="Group 2273">
                <a:extLst>
                  <a:ext uri="{FF2B5EF4-FFF2-40B4-BE49-F238E27FC236}">
                    <a16:creationId xmlns:a16="http://schemas.microsoft.com/office/drawing/2014/main" id="{3A00AB7D-0C63-6F1F-C161-481EB19BB93D}"/>
                  </a:ext>
                </a:extLst>
              </p:cNvPr>
              <p:cNvGrpSpPr/>
              <p:nvPr/>
            </p:nvGrpSpPr>
            <p:grpSpPr>
              <a:xfrm>
                <a:off x="5118979" y="2825326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90" name="Rectangle 2289">
                  <a:extLst>
                    <a:ext uri="{FF2B5EF4-FFF2-40B4-BE49-F238E27FC236}">
                      <a16:creationId xmlns:a16="http://schemas.microsoft.com/office/drawing/2014/main" id="{1C632F46-41C2-0245-D440-180385B9A307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91" name="Group 2290">
                  <a:extLst>
                    <a:ext uri="{FF2B5EF4-FFF2-40B4-BE49-F238E27FC236}">
                      <a16:creationId xmlns:a16="http://schemas.microsoft.com/office/drawing/2014/main" id="{B12374C4-9A4C-D147-CF46-541508558735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292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482EAECE-5E93-F327-2337-C0B2C3500ED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93" name="Picture 2292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DA68E461-068A-3948-CB67-1CF00725E5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5070D987-BD7D-179E-DD72-5D6D37D34F21}"/>
                  </a:ext>
                </a:extLst>
              </p:cNvPr>
              <p:cNvGrpSpPr/>
              <p:nvPr/>
            </p:nvGrpSpPr>
            <p:grpSpPr>
              <a:xfrm>
                <a:off x="4841483" y="169921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86" name="Rectangle 2285">
                  <a:extLst>
                    <a:ext uri="{FF2B5EF4-FFF2-40B4-BE49-F238E27FC236}">
                      <a16:creationId xmlns:a16="http://schemas.microsoft.com/office/drawing/2014/main" id="{5DB09A3C-C47E-A769-D93B-A9CC5016B555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F20C1E3F-2907-404D-E647-AF29450C6885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288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19657EF1-1D7B-D300-120E-19866F4305D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89" name="Picture 2288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4B720D3F-E990-DAF9-22BE-ED3D28F379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2276" name="Straight Connector 2275">
                <a:extLst>
                  <a:ext uri="{FF2B5EF4-FFF2-40B4-BE49-F238E27FC236}">
                    <a16:creationId xmlns:a16="http://schemas.microsoft.com/office/drawing/2014/main" id="{3ACAE828-9337-CBB6-C393-925D0B7AC7D0}"/>
                  </a:ext>
                </a:extLst>
              </p:cNvPr>
              <p:cNvCxnSpPr>
                <a:stCxn id="2328" idx="2"/>
                <a:endCxn id="2326" idx="1"/>
              </p:cNvCxnSpPr>
              <p:nvPr/>
            </p:nvCxnSpPr>
            <p:spPr>
              <a:xfrm>
                <a:off x="1456455" y="2165312"/>
                <a:ext cx="743944" cy="4904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7" name="Straight Connector 2276">
                <a:extLst>
                  <a:ext uri="{FF2B5EF4-FFF2-40B4-BE49-F238E27FC236}">
                    <a16:creationId xmlns:a16="http://schemas.microsoft.com/office/drawing/2014/main" id="{BB8F700B-082D-42A2-50CB-4BF41FDB4258}"/>
                  </a:ext>
                </a:extLst>
              </p:cNvPr>
              <p:cNvCxnSpPr>
                <a:cxnSpLocks/>
                <a:stCxn id="2332" idx="3"/>
                <a:endCxn id="2326" idx="2"/>
              </p:cNvCxnSpPr>
              <p:nvPr/>
            </p:nvCxnSpPr>
            <p:spPr>
              <a:xfrm>
                <a:off x="1034750" y="2689414"/>
                <a:ext cx="1070000" cy="1989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8" name="Straight Connector 2277">
                <a:extLst>
                  <a:ext uri="{FF2B5EF4-FFF2-40B4-BE49-F238E27FC236}">
                    <a16:creationId xmlns:a16="http://schemas.microsoft.com/office/drawing/2014/main" id="{F71BD492-FCB0-A9B1-F2D7-74678249ED31}"/>
                  </a:ext>
                </a:extLst>
              </p:cNvPr>
              <p:cNvCxnSpPr>
                <a:cxnSpLocks/>
                <a:stCxn id="2298" idx="3"/>
                <a:endCxn id="2326" idx="3"/>
              </p:cNvCxnSpPr>
              <p:nvPr/>
            </p:nvCxnSpPr>
            <p:spPr>
              <a:xfrm flipV="1">
                <a:off x="1591426" y="3120886"/>
                <a:ext cx="608974" cy="5205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9" name="Straight Connector 2278">
                <a:extLst>
                  <a:ext uri="{FF2B5EF4-FFF2-40B4-BE49-F238E27FC236}">
                    <a16:creationId xmlns:a16="http://schemas.microsoft.com/office/drawing/2014/main" id="{5E43F185-7E95-6A2B-396C-D32C8D814904}"/>
                  </a:ext>
                </a:extLst>
              </p:cNvPr>
              <p:cNvCxnSpPr>
                <a:cxnSpLocks/>
                <a:stCxn id="2290" idx="1"/>
                <a:endCxn id="2318" idx="6"/>
              </p:cNvCxnSpPr>
              <p:nvPr/>
            </p:nvCxnSpPr>
            <p:spPr>
              <a:xfrm flipH="1" flipV="1">
                <a:off x="4391765" y="2886123"/>
                <a:ext cx="727214" cy="2681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0" name="Straight Connector 2279">
                <a:extLst>
                  <a:ext uri="{FF2B5EF4-FFF2-40B4-BE49-F238E27FC236}">
                    <a16:creationId xmlns:a16="http://schemas.microsoft.com/office/drawing/2014/main" id="{243B7D23-EACF-8379-1B12-0D9EA8259874}"/>
                  </a:ext>
                </a:extLst>
              </p:cNvPr>
              <p:cNvCxnSpPr>
                <a:cxnSpLocks/>
                <a:stCxn id="2286" idx="1"/>
                <a:endCxn id="2318" idx="7"/>
              </p:cNvCxnSpPr>
              <p:nvPr/>
            </p:nvCxnSpPr>
            <p:spPr>
              <a:xfrm flipH="1">
                <a:off x="4296115" y="2028126"/>
                <a:ext cx="545368" cy="6254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81" name="Group 2280">
                <a:extLst>
                  <a:ext uri="{FF2B5EF4-FFF2-40B4-BE49-F238E27FC236}">
                    <a16:creationId xmlns:a16="http://schemas.microsoft.com/office/drawing/2014/main" id="{C760BC6D-2524-0D51-E655-43E131938837}"/>
                  </a:ext>
                </a:extLst>
              </p:cNvPr>
              <p:cNvGrpSpPr/>
              <p:nvPr/>
            </p:nvGrpSpPr>
            <p:grpSpPr>
              <a:xfrm>
                <a:off x="1940096" y="4398944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82" name="Rectangle 2281">
                  <a:extLst>
                    <a:ext uri="{FF2B5EF4-FFF2-40B4-BE49-F238E27FC236}">
                      <a16:creationId xmlns:a16="http://schemas.microsoft.com/office/drawing/2014/main" id="{79449A8E-C6DF-3266-00ED-247C3AE94C42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83" name="Group 2282">
                  <a:extLst>
                    <a:ext uri="{FF2B5EF4-FFF2-40B4-BE49-F238E27FC236}">
                      <a16:creationId xmlns:a16="http://schemas.microsoft.com/office/drawing/2014/main" id="{63F47141-1A83-DA49-F37D-10E1B49BE5E7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284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5F1E394B-94B8-AFD7-8E1A-8665E89579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85" name="Picture 2284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CD8DF063-B4D1-2ECF-372C-11537F4974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2268" name="Straight Connector 2267">
              <a:extLst>
                <a:ext uri="{FF2B5EF4-FFF2-40B4-BE49-F238E27FC236}">
                  <a16:creationId xmlns:a16="http://schemas.microsoft.com/office/drawing/2014/main" id="{A02838E1-2147-534D-1805-D1E32935CE77}"/>
                </a:ext>
              </a:extLst>
            </p:cNvPr>
            <p:cNvCxnSpPr>
              <a:cxnSpLocks/>
              <a:stCxn id="2282" idx="0"/>
              <a:endCxn id="2320" idx="3"/>
            </p:cNvCxnSpPr>
            <p:nvPr/>
          </p:nvCxnSpPr>
          <p:spPr>
            <a:xfrm flipV="1">
              <a:off x="2266665" y="4020759"/>
              <a:ext cx="260303" cy="378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36" name="Picture 4">
            <a:extLst>
              <a:ext uri="{FF2B5EF4-FFF2-40B4-BE49-F238E27FC236}">
                <a16:creationId xmlns:a16="http://schemas.microsoft.com/office/drawing/2014/main" id="{09D61774-9C58-4EE3-7FBC-C4B99706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4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096000" y="-371781"/>
            <a:ext cx="1297902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9DF72BF8-F547-175B-FF0B-36354FE3FB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b="1" dirty="0">
                    <a:latin typeface="Avenir Book" panose="02000503020000020003" pitchFamily="2" charset="0"/>
                  </a:rPr>
                  <a:t>Ordre naïf de traitement </a:t>
                </a:r>
                <a:r>
                  <a:rPr lang="fr-FR" sz="2400" dirty="0">
                    <a:latin typeface="Avenir Book" panose="02000503020000020003" pitchFamily="2" charset="0"/>
                  </a:rPr>
                  <a:t>des Données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Adaptation </a:t>
                </a:r>
                <a:r>
                  <a:rPr lang="fr-FR" sz="2400" dirty="0">
                    <a:latin typeface="Avenir Book" panose="02000503020000020003" pitchFamily="2" charset="0"/>
                  </a:rPr>
                  <a:t>de la position</a:t>
                </a:r>
                <a:r>
                  <a:rPr lang="fr-FR" sz="2400" b="1" dirty="0">
                    <a:latin typeface="Avenir Book" panose="02000503020000020003" pitchFamily="2" charset="0"/>
                  </a:rPr>
                  <a:t> en fonction des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b="1" dirty="0">
                    <a:latin typeface="Avenir Book" panose="02000503020000020003" pitchFamily="2" charset="0"/>
                  </a:rPr>
                  <a:t>-utilisateurs intéressé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Prise en compte de la place disponible dans chaque nœud</a:t>
                </a:r>
              </a:p>
            </p:txBody>
          </p:sp>
        </mc:Choice>
        <mc:Fallback xmlns="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9DF72BF8-F547-175B-FF0B-36354FE3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  <a:blipFill>
                <a:blip r:embed="rId2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87" y="72003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Problème Initial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3D0363-4290-D4FB-1949-18ECC498EF2D}"/>
              </a:ext>
            </a:extLst>
          </p:cNvPr>
          <p:cNvSpPr txBox="1">
            <a:spLocks/>
          </p:cNvSpPr>
          <p:nvPr/>
        </p:nvSpPr>
        <p:spPr>
          <a:xfrm>
            <a:off x="767987" y="-1000814"/>
            <a:ext cx="8306901" cy="106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venir Book" panose="02000503020000020003" pitchFamily="2" charset="0"/>
              </a:rPr>
              <a:t>Sommaire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4A75B72-D57E-965F-3D0B-7B401616CD3E}"/>
              </a:ext>
            </a:extLst>
          </p:cNvPr>
          <p:cNvSpPr txBox="1">
            <a:spLocks/>
          </p:cNvSpPr>
          <p:nvPr/>
        </p:nvSpPr>
        <p:spPr>
          <a:xfrm>
            <a:off x="767987" y="935688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36494C-3F14-F585-8CB6-C55A69F13954}"/>
              </a:ext>
            </a:extLst>
          </p:cNvPr>
          <p:cNvSpPr txBox="1">
            <a:spLocks/>
          </p:cNvSpPr>
          <p:nvPr/>
        </p:nvSpPr>
        <p:spPr>
          <a:xfrm>
            <a:off x="767989" y="7550782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Apprentissage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5DA0E25-2BC2-AFB9-AC6F-AAB4CF058756}"/>
              </a:ext>
            </a:extLst>
          </p:cNvPr>
          <p:cNvSpPr txBox="1">
            <a:spLocks/>
          </p:cNvSpPr>
          <p:nvPr/>
        </p:nvSpPr>
        <p:spPr>
          <a:xfrm>
            <a:off x="767988" y="844749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Prédiction</a:t>
            </a:r>
          </a:p>
        </p:txBody>
      </p:sp>
      <p:grpSp>
        <p:nvGrpSpPr>
          <p:cNvPr id="2127" name="Group 2126">
            <a:extLst>
              <a:ext uri="{FF2B5EF4-FFF2-40B4-BE49-F238E27FC236}">
                <a16:creationId xmlns:a16="http://schemas.microsoft.com/office/drawing/2014/main" id="{2E011315-6690-D499-A7D8-56F524EE68CD}"/>
              </a:ext>
            </a:extLst>
          </p:cNvPr>
          <p:cNvGrpSpPr>
            <a:grpSpLocks noChangeAspect="1"/>
          </p:cNvGrpSpPr>
          <p:nvPr/>
        </p:nvGrpSpPr>
        <p:grpSpPr>
          <a:xfrm>
            <a:off x="6240206" y="1562567"/>
            <a:ext cx="5669358" cy="3732865"/>
            <a:chOff x="381612" y="1507498"/>
            <a:chExt cx="5390505" cy="3549260"/>
          </a:xfrm>
        </p:grpSpPr>
        <p:cxnSp>
          <p:nvCxnSpPr>
            <p:cNvPr id="2128" name="Straight Connector 2127">
              <a:extLst>
                <a:ext uri="{FF2B5EF4-FFF2-40B4-BE49-F238E27FC236}">
                  <a16:creationId xmlns:a16="http://schemas.microsoft.com/office/drawing/2014/main" id="{8B672C06-DCC7-8FC2-45D2-1CBDB28B9D15}"/>
                </a:ext>
              </a:extLst>
            </p:cNvPr>
            <p:cNvCxnSpPr>
              <a:cxnSpLocks/>
              <a:stCxn id="2158" idx="0"/>
              <a:endCxn id="2186" idx="4"/>
            </p:cNvCxnSpPr>
            <p:nvPr/>
          </p:nvCxnSpPr>
          <p:spPr>
            <a:xfrm flipH="1" flipV="1">
              <a:off x="3739855" y="4114902"/>
              <a:ext cx="17507" cy="2762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29" name="Group 2128">
              <a:extLst>
                <a:ext uri="{FF2B5EF4-FFF2-40B4-BE49-F238E27FC236}">
                  <a16:creationId xmlns:a16="http://schemas.microsoft.com/office/drawing/2014/main" id="{8FE017DF-4DD0-8FEF-4D72-B34D6B4D84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1612" y="1507498"/>
              <a:ext cx="5390505" cy="3549260"/>
              <a:chOff x="381612" y="1507498"/>
              <a:chExt cx="5390505" cy="3549260"/>
            </a:xfrm>
          </p:grpSpPr>
          <p:grpSp>
            <p:nvGrpSpPr>
              <p:cNvPr id="2132" name="Group 2131">
                <a:extLst>
                  <a:ext uri="{FF2B5EF4-FFF2-40B4-BE49-F238E27FC236}">
                    <a16:creationId xmlns:a16="http://schemas.microsoft.com/office/drawing/2014/main" id="{4B838CFB-DEEF-22CC-5B0E-7830521787DF}"/>
                  </a:ext>
                </a:extLst>
              </p:cNvPr>
              <p:cNvGrpSpPr/>
              <p:nvPr/>
            </p:nvGrpSpPr>
            <p:grpSpPr>
              <a:xfrm>
                <a:off x="381612" y="2360507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96" name="Rectangle 2195">
                  <a:extLst>
                    <a:ext uri="{FF2B5EF4-FFF2-40B4-BE49-F238E27FC236}">
                      <a16:creationId xmlns:a16="http://schemas.microsoft.com/office/drawing/2014/main" id="{5E7F821B-08FC-FA52-9290-FBEA92E3AAD2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97" name="Group 2196">
                  <a:extLst>
                    <a:ext uri="{FF2B5EF4-FFF2-40B4-BE49-F238E27FC236}">
                      <a16:creationId xmlns:a16="http://schemas.microsoft.com/office/drawing/2014/main" id="{C5BA063C-AA27-AC90-655A-6FB2F36472D2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98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EBEA3191-27EC-E769-FD2C-62EFE6F212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99" name="Picture 2198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813DAACF-8D74-EBAA-5B31-3E5F81C9E1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3" name="Group 2132">
                <a:extLst>
                  <a:ext uri="{FF2B5EF4-FFF2-40B4-BE49-F238E27FC236}">
                    <a16:creationId xmlns:a16="http://schemas.microsoft.com/office/drawing/2014/main" id="{A685547C-0FBC-1DAA-6722-89569221EBD7}"/>
                  </a:ext>
                </a:extLst>
              </p:cNvPr>
              <p:cNvGrpSpPr/>
              <p:nvPr/>
            </p:nvGrpSpPr>
            <p:grpSpPr>
              <a:xfrm>
                <a:off x="1129888" y="1507498"/>
                <a:ext cx="653138" cy="657814"/>
                <a:chOff x="5223901" y="2189808"/>
                <a:chExt cx="1404729" cy="1404730"/>
              </a:xfrm>
            </p:grpSpPr>
            <p:sp>
              <p:nvSpPr>
                <p:cNvPr id="2192" name="Rectangle 2191">
                  <a:extLst>
                    <a:ext uri="{FF2B5EF4-FFF2-40B4-BE49-F238E27FC236}">
                      <a16:creationId xmlns:a16="http://schemas.microsoft.com/office/drawing/2014/main" id="{FF931B75-AC21-4361-C7F6-2E56BC2E4C56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29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93" name="Group 2192">
                  <a:extLst>
                    <a:ext uri="{FF2B5EF4-FFF2-40B4-BE49-F238E27FC236}">
                      <a16:creationId xmlns:a16="http://schemas.microsoft.com/office/drawing/2014/main" id="{3A807A0E-3281-FA15-78F1-73F82B23C60E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94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84F4B743-C81E-E084-F8BC-310AD8D0ACD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95" name="Picture 2194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89B1F126-3B3F-A08E-7540-719E184B7F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4" name="Group 2133">
                <a:extLst>
                  <a:ext uri="{FF2B5EF4-FFF2-40B4-BE49-F238E27FC236}">
                    <a16:creationId xmlns:a16="http://schemas.microsoft.com/office/drawing/2014/main" id="{DCFDBCDB-E7E7-D130-6B6C-0B16284EA60B}"/>
                  </a:ext>
                </a:extLst>
              </p:cNvPr>
              <p:cNvGrpSpPr/>
              <p:nvPr/>
            </p:nvGrpSpPr>
            <p:grpSpPr>
              <a:xfrm>
                <a:off x="2104750" y="1895927"/>
                <a:ext cx="2287016" cy="2221167"/>
                <a:chOff x="4430906" y="875054"/>
                <a:chExt cx="4658196" cy="4439216"/>
              </a:xfrm>
            </p:grpSpPr>
            <p:cxnSp>
              <p:nvCxnSpPr>
                <p:cNvPr id="2166" name="Straight Connector 2165">
                  <a:extLst>
                    <a:ext uri="{FF2B5EF4-FFF2-40B4-BE49-F238E27FC236}">
                      <a16:creationId xmlns:a16="http://schemas.microsoft.com/office/drawing/2014/main" id="{2464C3B2-AE85-5D7A-4BDC-C91633DA0118}"/>
                    </a:ext>
                  </a:extLst>
                </p:cNvPr>
                <p:cNvCxnSpPr>
                  <a:cxnSpLocks/>
                  <a:endCxn id="2184" idx="0"/>
                </p:cNvCxnSpPr>
                <p:nvPr/>
              </p:nvCxnSpPr>
              <p:spPr>
                <a:xfrm flipH="1">
                  <a:off x="5761218" y="2132395"/>
                  <a:ext cx="758852" cy="1867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67" name="Group 2166">
                  <a:extLst>
                    <a:ext uri="{FF2B5EF4-FFF2-40B4-BE49-F238E27FC236}">
                      <a16:creationId xmlns:a16="http://schemas.microsoft.com/office/drawing/2014/main" id="{A4C26A28-E5DD-E79F-AA6E-EFEA14D12D3C}"/>
                    </a:ext>
                  </a:extLst>
                </p:cNvPr>
                <p:cNvGrpSpPr/>
                <p:nvPr/>
              </p:nvGrpSpPr>
              <p:grpSpPr>
                <a:xfrm>
                  <a:off x="4430906" y="875054"/>
                  <a:ext cx="4658196" cy="4439216"/>
                  <a:chOff x="4430906" y="875054"/>
                  <a:chExt cx="4658196" cy="4439216"/>
                </a:xfrm>
              </p:grpSpPr>
              <p:grpSp>
                <p:nvGrpSpPr>
                  <p:cNvPr id="2168" name="Group 2167">
                    <a:extLst>
                      <a:ext uri="{FF2B5EF4-FFF2-40B4-BE49-F238E27FC236}">
                        <a16:creationId xmlns:a16="http://schemas.microsoft.com/office/drawing/2014/main" id="{3D3A6D66-7ECB-5DB0-E94E-95B7BC27E381}"/>
                      </a:ext>
                    </a:extLst>
                  </p:cNvPr>
                  <p:cNvGrpSpPr/>
                  <p:nvPr/>
                </p:nvGrpSpPr>
                <p:grpSpPr>
                  <a:xfrm>
                    <a:off x="4430906" y="2201082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90" name="Oval 2189">
                      <a:extLst>
                        <a:ext uri="{FF2B5EF4-FFF2-40B4-BE49-F238E27FC236}">
                          <a16:creationId xmlns:a16="http://schemas.microsoft.com/office/drawing/2014/main" id="{3B826D99-A977-29B6-0566-ED4B3BBC0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91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982C1E6E-546F-A76F-59CB-D6FC2F51596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169" name="Group 2168">
                    <a:extLst>
                      <a:ext uri="{FF2B5EF4-FFF2-40B4-BE49-F238E27FC236}">
                        <a16:creationId xmlns:a16="http://schemas.microsoft.com/office/drawing/2014/main" id="{67EA570A-E7A4-765A-92FE-1E8EB3CC6B5A}"/>
                      </a:ext>
                    </a:extLst>
                  </p:cNvPr>
                  <p:cNvGrpSpPr/>
                  <p:nvPr/>
                </p:nvGrpSpPr>
                <p:grpSpPr>
                  <a:xfrm>
                    <a:off x="6128309" y="875054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88" name="Oval 2187">
                      <a:extLst>
                        <a:ext uri="{FF2B5EF4-FFF2-40B4-BE49-F238E27FC236}">
                          <a16:creationId xmlns:a16="http://schemas.microsoft.com/office/drawing/2014/main" id="{21AFD375-E539-8303-5D1E-25013F5E5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89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D2D34B10-ACC5-930D-6026-0678D0267DA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170" name="Group 2169">
                    <a:extLst>
                      <a:ext uri="{FF2B5EF4-FFF2-40B4-BE49-F238E27FC236}">
                        <a16:creationId xmlns:a16="http://schemas.microsoft.com/office/drawing/2014/main" id="{47F40061-138F-B95F-C83B-F2939A690E05}"/>
                      </a:ext>
                    </a:extLst>
                  </p:cNvPr>
                  <p:cNvGrpSpPr/>
                  <p:nvPr/>
                </p:nvGrpSpPr>
                <p:grpSpPr>
                  <a:xfrm>
                    <a:off x="7096134" y="3995186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86" name="Oval 2185">
                      <a:extLst>
                        <a:ext uri="{FF2B5EF4-FFF2-40B4-BE49-F238E27FC236}">
                          <a16:creationId xmlns:a16="http://schemas.microsoft.com/office/drawing/2014/main" id="{93D28E3E-5C6A-2715-9FB2-A7B9FE41F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87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359B5A05-4184-2839-F06A-966214CFBC1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171" name="Group 2170">
                    <a:extLst>
                      <a:ext uri="{FF2B5EF4-FFF2-40B4-BE49-F238E27FC236}">
                        <a16:creationId xmlns:a16="http://schemas.microsoft.com/office/drawing/2014/main" id="{E7C7D1FA-30C9-2E7F-B407-CEEF77F090DB}"/>
                      </a:ext>
                    </a:extLst>
                  </p:cNvPr>
                  <p:cNvGrpSpPr/>
                  <p:nvPr/>
                </p:nvGrpSpPr>
                <p:grpSpPr>
                  <a:xfrm>
                    <a:off x="5096062" y="3999565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84" name="Oval 2183">
                      <a:extLst>
                        <a:ext uri="{FF2B5EF4-FFF2-40B4-BE49-F238E27FC236}">
                          <a16:creationId xmlns:a16="http://schemas.microsoft.com/office/drawing/2014/main" id="{82A57420-4C49-853F-BE2F-CCDF5A97E8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85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33990BBA-00AC-06AF-A48D-7FBF186DB13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172" name="Group 2171">
                    <a:extLst>
                      <a:ext uri="{FF2B5EF4-FFF2-40B4-BE49-F238E27FC236}">
                        <a16:creationId xmlns:a16="http://schemas.microsoft.com/office/drawing/2014/main" id="{B537F2FD-1653-79FC-650D-BEB09FBFC64A}"/>
                      </a:ext>
                    </a:extLst>
                  </p:cNvPr>
                  <p:cNvGrpSpPr/>
                  <p:nvPr/>
                </p:nvGrpSpPr>
                <p:grpSpPr>
                  <a:xfrm>
                    <a:off x="7758790" y="2196703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82" name="Oval 2181">
                      <a:extLst>
                        <a:ext uri="{FF2B5EF4-FFF2-40B4-BE49-F238E27FC236}">
                          <a16:creationId xmlns:a16="http://schemas.microsoft.com/office/drawing/2014/main" id="{994B9B8B-4B39-DA84-894F-02F9BABCE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83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EA2536B7-6AE1-EB99-5B07-B6358CE771A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cxnSp>
                <p:nvCxnSpPr>
                  <p:cNvPr id="2173" name="Straight Connector 2172">
                    <a:extLst>
                      <a:ext uri="{FF2B5EF4-FFF2-40B4-BE49-F238E27FC236}">
                        <a16:creationId xmlns:a16="http://schemas.microsoft.com/office/drawing/2014/main" id="{F8542E1C-DFF7-6293-6E51-73C7F25941E0}"/>
                      </a:ext>
                    </a:extLst>
                  </p:cNvPr>
                  <p:cNvCxnSpPr>
                    <a:cxnSpLocks/>
                    <a:stCxn id="2190" idx="6"/>
                    <a:endCxn id="2182" idx="2"/>
                  </p:cNvCxnSpPr>
                  <p:nvPr/>
                </p:nvCxnSpPr>
                <p:spPr>
                  <a:xfrm flipV="1">
                    <a:off x="5761218" y="2854056"/>
                    <a:ext cx="1997572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4" name="Straight Connector 2173">
                    <a:extLst>
                      <a:ext uri="{FF2B5EF4-FFF2-40B4-BE49-F238E27FC236}">
                        <a16:creationId xmlns:a16="http://schemas.microsoft.com/office/drawing/2014/main" id="{71AD4280-52D9-CB6E-F75A-EC015A3C56A8}"/>
                      </a:ext>
                    </a:extLst>
                  </p:cNvPr>
                  <p:cNvCxnSpPr>
                    <a:cxnSpLocks/>
                    <a:stCxn id="2184" idx="6"/>
                    <a:endCxn id="2186" idx="2"/>
                  </p:cNvCxnSpPr>
                  <p:nvPr/>
                </p:nvCxnSpPr>
                <p:spPr>
                  <a:xfrm flipV="1">
                    <a:off x="6426374" y="4652539"/>
                    <a:ext cx="669760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5" name="Straight Connector 2174">
                    <a:extLst>
                      <a:ext uri="{FF2B5EF4-FFF2-40B4-BE49-F238E27FC236}">
                        <a16:creationId xmlns:a16="http://schemas.microsoft.com/office/drawing/2014/main" id="{81DB1F37-9819-1C35-2D2E-4A1B4EC5AB12}"/>
                      </a:ext>
                    </a:extLst>
                  </p:cNvPr>
                  <p:cNvCxnSpPr>
                    <a:cxnSpLocks/>
                    <a:endCxn id="2186" idx="0"/>
                  </p:cNvCxnSpPr>
                  <p:nvPr/>
                </p:nvCxnSpPr>
                <p:spPr>
                  <a:xfrm>
                    <a:off x="7041309" y="2139966"/>
                    <a:ext cx="719981" cy="18552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6" name="Straight Connector 2175">
                    <a:extLst>
                      <a:ext uri="{FF2B5EF4-FFF2-40B4-BE49-F238E27FC236}">
                        <a16:creationId xmlns:a16="http://schemas.microsoft.com/office/drawing/2014/main" id="{9FB8903B-51AD-89B2-502D-73AEEF3CF3C1}"/>
                      </a:ext>
                    </a:extLst>
                  </p:cNvPr>
                  <p:cNvCxnSpPr>
                    <a:cxnSpLocks/>
                    <a:stCxn id="2190" idx="4"/>
                    <a:endCxn id="2184" idx="1"/>
                  </p:cNvCxnSpPr>
                  <p:nvPr/>
                </p:nvCxnSpPr>
                <p:spPr>
                  <a:xfrm>
                    <a:off x="5096062" y="3515787"/>
                    <a:ext cx="1948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7" name="Straight Connector 2176">
                    <a:extLst>
                      <a:ext uri="{FF2B5EF4-FFF2-40B4-BE49-F238E27FC236}">
                        <a16:creationId xmlns:a16="http://schemas.microsoft.com/office/drawing/2014/main" id="{C1DCD113-967C-7948-C308-B70576E8FFCB}"/>
                      </a:ext>
                    </a:extLst>
                  </p:cNvPr>
                  <p:cNvCxnSpPr>
                    <a:cxnSpLocks/>
                    <a:stCxn id="2188" idx="5"/>
                    <a:endCxn id="2182" idx="1"/>
                  </p:cNvCxnSpPr>
                  <p:nvPr/>
                </p:nvCxnSpPr>
                <p:spPr>
                  <a:xfrm>
                    <a:off x="7263801" y="1997225"/>
                    <a:ext cx="689809" cy="392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8" name="Straight Connector 2177">
                    <a:extLst>
                      <a:ext uri="{FF2B5EF4-FFF2-40B4-BE49-F238E27FC236}">
                        <a16:creationId xmlns:a16="http://schemas.microsoft.com/office/drawing/2014/main" id="{701E2571-F8EE-32E2-8B7F-77D3F9D8C608}"/>
                      </a:ext>
                    </a:extLst>
                  </p:cNvPr>
                  <p:cNvCxnSpPr>
                    <a:cxnSpLocks/>
                    <a:stCxn id="2188" idx="3"/>
                    <a:endCxn id="2190" idx="7"/>
                  </p:cNvCxnSpPr>
                  <p:nvPr/>
                </p:nvCxnSpPr>
                <p:spPr>
                  <a:xfrm flipH="1">
                    <a:off x="5566398" y="1997225"/>
                    <a:ext cx="756731" cy="3963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9" name="Straight Connector 2178">
                    <a:extLst>
                      <a:ext uri="{FF2B5EF4-FFF2-40B4-BE49-F238E27FC236}">
                        <a16:creationId xmlns:a16="http://schemas.microsoft.com/office/drawing/2014/main" id="{C0D79D70-FDD5-380D-6A5D-060BF17F160D}"/>
                      </a:ext>
                    </a:extLst>
                  </p:cNvPr>
                  <p:cNvCxnSpPr>
                    <a:cxnSpLocks/>
                    <a:stCxn id="2182" idx="4"/>
                    <a:endCxn id="2186" idx="7"/>
                  </p:cNvCxnSpPr>
                  <p:nvPr/>
                </p:nvCxnSpPr>
                <p:spPr>
                  <a:xfrm flipH="1">
                    <a:off x="8231626" y="3511408"/>
                    <a:ext cx="1923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0" name="Straight Connector 2179">
                    <a:extLst>
                      <a:ext uri="{FF2B5EF4-FFF2-40B4-BE49-F238E27FC236}">
                        <a16:creationId xmlns:a16="http://schemas.microsoft.com/office/drawing/2014/main" id="{659CD417-9A01-0C31-3C18-2BED449ADC0A}"/>
                      </a:ext>
                    </a:extLst>
                  </p:cNvPr>
                  <p:cNvCxnSpPr>
                    <a:cxnSpLocks/>
                    <a:stCxn id="2184" idx="7"/>
                    <a:endCxn id="2182" idx="3"/>
                  </p:cNvCxnSpPr>
                  <p:nvPr/>
                </p:nvCxnSpPr>
                <p:spPr>
                  <a:xfrm flipV="1">
                    <a:off x="6231554" y="3318874"/>
                    <a:ext cx="1722056" cy="8732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1" name="Straight Connector 2180">
                    <a:extLst>
                      <a:ext uri="{FF2B5EF4-FFF2-40B4-BE49-F238E27FC236}">
                        <a16:creationId xmlns:a16="http://schemas.microsoft.com/office/drawing/2014/main" id="{DA66FFF0-378D-4BEC-1C66-D885EBECB4FB}"/>
                      </a:ext>
                    </a:extLst>
                  </p:cNvPr>
                  <p:cNvCxnSpPr>
                    <a:cxnSpLocks/>
                    <a:stCxn id="2190" idx="5"/>
                    <a:endCxn id="2186" idx="1"/>
                  </p:cNvCxnSpPr>
                  <p:nvPr/>
                </p:nvCxnSpPr>
                <p:spPr>
                  <a:xfrm>
                    <a:off x="5566398" y="3323253"/>
                    <a:ext cx="1724556" cy="8644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35" name="Group 2134">
                <a:extLst>
                  <a:ext uri="{FF2B5EF4-FFF2-40B4-BE49-F238E27FC236}">
                    <a16:creationId xmlns:a16="http://schemas.microsoft.com/office/drawing/2014/main" id="{EF1CD8CA-931D-69D6-FA46-2D30419CDDBF}"/>
                  </a:ext>
                </a:extLst>
              </p:cNvPr>
              <p:cNvGrpSpPr/>
              <p:nvPr/>
            </p:nvGrpSpPr>
            <p:grpSpPr>
              <a:xfrm>
                <a:off x="938288" y="3312481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62" name="Rectangle 2161">
                  <a:extLst>
                    <a:ext uri="{FF2B5EF4-FFF2-40B4-BE49-F238E27FC236}">
                      <a16:creationId xmlns:a16="http://schemas.microsoft.com/office/drawing/2014/main" id="{B5BAF870-E3A9-9A25-7848-D40C02314947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63" name="Group 2162">
                  <a:extLst>
                    <a:ext uri="{FF2B5EF4-FFF2-40B4-BE49-F238E27FC236}">
                      <a16:creationId xmlns:a16="http://schemas.microsoft.com/office/drawing/2014/main" id="{1C933426-233B-75FB-703B-1D57DBBEFEEF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64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4CA2E4AD-C8E0-2551-302E-783E45E0414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65" name="Picture 2164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C8A0649B-BD1F-A78E-30F7-90C3DFC5E8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6" name="Group 2135">
                <a:extLst>
                  <a:ext uri="{FF2B5EF4-FFF2-40B4-BE49-F238E27FC236}">
                    <a16:creationId xmlns:a16="http://schemas.microsoft.com/office/drawing/2014/main" id="{38034978-3395-DCCE-55F2-7C72D136B305}"/>
                  </a:ext>
                </a:extLst>
              </p:cNvPr>
              <p:cNvGrpSpPr/>
              <p:nvPr/>
            </p:nvGrpSpPr>
            <p:grpSpPr>
              <a:xfrm>
                <a:off x="3430793" y="439115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58" name="Rectangle 2157">
                  <a:extLst>
                    <a:ext uri="{FF2B5EF4-FFF2-40B4-BE49-F238E27FC236}">
                      <a16:creationId xmlns:a16="http://schemas.microsoft.com/office/drawing/2014/main" id="{8976D14B-A914-9C00-71D6-0CB1293F80A7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59" name="Group 2158">
                  <a:extLst>
                    <a:ext uri="{FF2B5EF4-FFF2-40B4-BE49-F238E27FC236}">
                      <a16:creationId xmlns:a16="http://schemas.microsoft.com/office/drawing/2014/main" id="{728D8AAE-B055-EF32-DC67-163BFD47EA20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60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6650D1FA-3DD5-2C46-7362-C1B46634DF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61" name="Picture 2160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42D142D4-09A1-61C7-7419-24A7EE98C4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7" name="Group 2136">
                <a:extLst>
                  <a:ext uri="{FF2B5EF4-FFF2-40B4-BE49-F238E27FC236}">
                    <a16:creationId xmlns:a16="http://schemas.microsoft.com/office/drawing/2014/main" id="{AB0E4265-44EA-9AFB-178C-96161BBFEE41}"/>
                  </a:ext>
                </a:extLst>
              </p:cNvPr>
              <p:cNvGrpSpPr/>
              <p:nvPr/>
            </p:nvGrpSpPr>
            <p:grpSpPr>
              <a:xfrm>
                <a:off x="5118979" y="2825326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54" name="Rectangle 2153">
                  <a:extLst>
                    <a:ext uri="{FF2B5EF4-FFF2-40B4-BE49-F238E27FC236}">
                      <a16:creationId xmlns:a16="http://schemas.microsoft.com/office/drawing/2014/main" id="{F72A6502-1E3D-769A-FDD7-16E6B4BD2C83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55" name="Group 2154">
                  <a:extLst>
                    <a:ext uri="{FF2B5EF4-FFF2-40B4-BE49-F238E27FC236}">
                      <a16:creationId xmlns:a16="http://schemas.microsoft.com/office/drawing/2014/main" id="{E21B6EC9-83B4-76B9-C113-0ADBACE8023D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56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BD30A1B3-4B3B-83E2-D783-7B1E27C19B3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57" name="Picture 2156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62352CF1-293E-E36A-3B9E-5467CF9A01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8" name="Group 2137">
                <a:extLst>
                  <a:ext uri="{FF2B5EF4-FFF2-40B4-BE49-F238E27FC236}">
                    <a16:creationId xmlns:a16="http://schemas.microsoft.com/office/drawing/2014/main" id="{C3D9966D-CD00-6F6A-2B62-808EF7D08DED}"/>
                  </a:ext>
                </a:extLst>
              </p:cNvPr>
              <p:cNvGrpSpPr/>
              <p:nvPr/>
            </p:nvGrpSpPr>
            <p:grpSpPr>
              <a:xfrm>
                <a:off x="4841483" y="169921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50" name="Rectangle 2149">
                  <a:extLst>
                    <a:ext uri="{FF2B5EF4-FFF2-40B4-BE49-F238E27FC236}">
                      <a16:creationId xmlns:a16="http://schemas.microsoft.com/office/drawing/2014/main" id="{258F9AEA-35E5-2A8A-3B89-A4ABE5BDF7B4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51" name="Group 2150">
                  <a:extLst>
                    <a:ext uri="{FF2B5EF4-FFF2-40B4-BE49-F238E27FC236}">
                      <a16:creationId xmlns:a16="http://schemas.microsoft.com/office/drawing/2014/main" id="{39A4AA05-F1A4-4101-EBE6-A52B26E3809D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52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DF643163-9598-91A5-35BE-2191BF07B8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53" name="Picture 2152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252D88F8-AA2A-CCA9-58B6-4BC73703AF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2139" name="Straight Connector 2138">
                <a:extLst>
                  <a:ext uri="{FF2B5EF4-FFF2-40B4-BE49-F238E27FC236}">
                    <a16:creationId xmlns:a16="http://schemas.microsoft.com/office/drawing/2014/main" id="{7D19D8FF-85B1-8CDD-3D1B-0752D738C4DA}"/>
                  </a:ext>
                </a:extLst>
              </p:cNvPr>
              <p:cNvCxnSpPr>
                <a:stCxn id="2192" idx="2"/>
                <a:endCxn id="2190" idx="1"/>
              </p:cNvCxnSpPr>
              <p:nvPr/>
            </p:nvCxnSpPr>
            <p:spPr>
              <a:xfrm>
                <a:off x="1456455" y="2165312"/>
                <a:ext cx="743944" cy="4904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0" name="Straight Connector 2139">
                <a:extLst>
                  <a:ext uri="{FF2B5EF4-FFF2-40B4-BE49-F238E27FC236}">
                    <a16:creationId xmlns:a16="http://schemas.microsoft.com/office/drawing/2014/main" id="{D39F01C9-C080-BAAA-0776-C490EE5653B6}"/>
                  </a:ext>
                </a:extLst>
              </p:cNvPr>
              <p:cNvCxnSpPr>
                <a:cxnSpLocks/>
                <a:stCxn id="2196" idx="3"/>
                <a:endCxn id="2190" idx="2"/>
              </p:cNvCxnSpPr>
              <p:nvPr/>
            </p:nvCxnSpPr>
            <p:spPr>
              <a:xfrm>
                <a:off x="1034750" y="2689414"/>
                <a:ext cx="1070000" cy="1989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1" name="Straight Connector 2140">
                <a:extLst>
                  <a:ext uri="{FF2B5EF4-FFF2-40B4-BE49-F238E27FC236}">
                    <a16:creationId xmlns:a16="http://schemas.microsoft.com/office/drawing/2014/main" id="{D3D03D2A-12F3-C971-A8E3-9FCF4433AC66}"/>
                  </a:ext>
                </a:extLst>
              </p:cNvPr>
              <p:cNvCxnSpPr>
                <a:cxnSpLocks/>
                <a:stCxn id="2162" idx="3"/>
                <a:endCxn id="2190" idx="3"/>
              </p:cNvCxnSpPr>
              <p:nvPr/>
            </p:nvCxnSpPr>
            <p:spPr>
              <a:xfrm flipV="1">
                <a:off x="1591426" y="3120886"/>
                <a:ext cx="608974" cy="5205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2" name="Straight Connector 2141">
                <a:extLst>
                  <a:ext uri="{FF2B5EF4-FFF2-40B4-BE49-F238E27FC236}">
                    <a16:creationId xmlns:a16="http://schemas.microsoft.com/office/drawing/2014/main" id="{39A4D54A-1088-AC96-A8EB-2E712138D815}"/>
                  </a:ext>
                </a:extLst>
              </p:cNvPr>
              <p:cNvCxnSpPr>
                <a:cxnSpLocks/>
                <a:stCxn id="2154" idx="1"/>
                <a:endCxn id="2182" idx="6"/>
              </p:cNvCxnSpPr>
              <p:nvPr/>
            </p:nvCxnSpPr>
            <p:spPr>
              <a:xfrm flipH="1" flipV="1">
                <a:off x="4391765" y="2886123"/>
                <a:ext cx="727214" cy="2681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3" name="Straight Connector 2142">
                <a:extLst>
                  <a:ext uri="{FF2B5EF4-FFF2-40B4-BE49-F238E27FC236}">
                    <a16:creationId xmlns:a16="http://schemas.microsoft.com/office/drawing/2014/main" id="{DF882E7E-1930-2442-6BF7-4F493FD244EF}"/>
                  </a:ext>
                </a:extLst>
              </p:cNvPr>
              <p:cNvCxnSpPr>
                <a:cxnSpLocks/>
                <a:stCxn id="2150" idx="1"/>
                <a:endCxn id="2182" idx="7"/>
              </p:cNvCxnSpPr>
              <p:nvPr/>
            </p:nvCxnSpPr>
            <p:spPr>
              <a:xfrm flipH="1">
                <a:off x="4296115" y="2028126"/>
                <a:ext cx="545368" cy="6254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44" name="Group 2143">
                <a:extLst>
                  <a:ext uri="{FF2B5EF4-FFF2-40B4-BE49-F238E27FC236}">
                    <a16:creationId xmlns:a16="http://schemas.microsoft.com/office/drawing/2014/main" id="{8F79D30E-CC54-59F5-E5B8-B249189C8F23}"/>
                  </a:ext>
                </a:extLst>
              </p:cNvPr>
              <p:cNvGrpSpPr/>
              <p:nvPr/>
            </p:nvGrpSpPr>
            <p:grpSpPr>
              <a:xfrm>
                <a:off x="1940096" y="4398944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45" name="Rectangle 2144">
                  <a:extLst>
                    <a:ext uri="{FF2B5EF4-FFF2-40B4-BE49-F238E27FC236}">
                      <a16:creationId xmlns:a16="http://schemas.microsoft.com/office/drawing/2014/main" id="{3DBDFC1E-B638-9018-5BF0-603A12C785EE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47" name="Group 2146">
                  <a:extLst>
                    <a:ext uri="{FF2B5EF4-FFF2-40B4-BE49-F238E27FC236}">
                      <a16:creationId xmlns:a16="http://schemas.microsoft.com/office/drawing/2014/main" id="{BF9C07D6-93BF-0513-7698-99054D88C35A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48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E44BF4AC-24EF-C688-AEAC-AB49FD45FE6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49" name="Picture 2148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357F0A82-B21C-ED6F-AF8A-C827C1535B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2131" name="Straight Connector 2130">
              <a:extLst>
                <a:ext uri="{FF2B5EF4-FFF2-40B4-BE49-F238E27FC236}">
                  <a16:creationId xmlns:a16="http://schemas.microsoft.com/office/drawing/2014/main" id="{982D4968-CE1E-B74F-80CB-93F71B09DC34}"/>
                </a:ext>
              </a:extLst>
            </p:cNvPr>
            <p:cNvCxnSpPr>
              <a:cxnSpLocks/>
              <a:stCxn id="2145" idx="0"/>
              <a:endCxn id="2184" idx="3"/>
            </p:cNvCxnSpPr>
            <p:nvPr/>
          </p:nvCxnSpPr>
          <p:spPr>
            <a:xfrm flipV="1">
              <a:off x="2266665" y="4020759"/>
              <a:ext cx="260303" cy="378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03" name="TextBox 2202">
            <a:extLst>
              <a:ext uri="{FF2B5EF4-FFF2-40B4-BE49-F238E27FC236}">
                <a16:creationId xmlns:a16="http://schemas.microsoft.com/office/drawing/2014/main" id="{00874E02-7B5A-F42D-8465-422BBF2A4713}"/>
              </a:ext>
            </a:extLst>
          </p:cNvPr>
          <p:cNvSpPr txBox="1"/>
          <p:nvPr/>
        </p:nvSpPr>
        <p:spPr>
          <a:xfrm>
            <a:off x="6977165" y="1910059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2204" name="TextBox 2203">
            <a:extLst>
              <a:ext uri="{FF2B5EF4-FFF2-40B4-BE49-F238E27FC236}">
                <a16:creationId xmlns:a16="http://schemas.microsoft.com/office/drawing/2014/main" id="{3E1EF66F-8A70-8E3E-C6AD-73A1796405A8}"/>
              </a:ext>
            </a:extLst>
          </p:cNvPr>
          <p:cNvSpPr txBox="1"/>
          <p:nvPr/>
        </p:nvSpPr>
        <p:spPr>
          <a:xfrm>
            <a:off x="6199635" y="2806116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2205" name="TextBox 2204">
            <a:extLst>
              <a:ext uri="{FF2B5EF4-FFF2-40B4-BE49-F238E27FC236}">
                <a16:creationId xmlns:a16="http://schemas.microsoft.com/office/drawing/2014/main" id="{2017E3ED-25BB-9DB7-9DC7-0BED6934994E}"/>
              </a:ext>
            </a:extLst>
          </p:cNvPr>
          <p:cNvSpPr txBox="1"/>
          <p:nvPr/>
        </p:nvSpPr>
        <p:spPr>
          <a:xfrm>
            <a:off x="10531211" y="96994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2208" name="TextBox 2207">
            <a:extLst>
              <a:ext uri="{FF2B5EF4-FFF2-40B4-BE49-F238E27FC236}">
                <a16:creationId xmlns:a16="http://schemas.microsoft.com/office/drawing/2014/main" id="{A62FCEB7-8E1F-1FE3-9245-BD2EFF2CA14F}"/>
              </a:ext>
            </a:extLst>
          </p:cNvPr>
          <p:cNvSpPr txBox="1"/>
          <p:nvPr/>
        </p:nvSpPr>
        <p:spPr>
          <a:xfrm>
            <a:off x="7852880" y="4968842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4</a:t>
            </a:r>
          </a:p>
        </p:txBody>
      </p:sp>
      <p:sp>
        <p:nvSpPr>
          <p:cNvPr id="2209" name="TextBox 2208">
            <a:extLst>
              <a:ext uri="{FF2B5EF4-FFF2-40B4-BE49-F238E27FC236}">
                <a16:creationId xmlns:a16="http://schemas.microsoft.com/office/drawing/2014/main" id="{DDD0CE79-DE96-3237-4470-23DCC765F182}"/>
              </a:ext>
            </a:extLst>
          </p:cNvPr>
          <p:cNvSpPr txBox="1"/>
          <p:nvPr/>
        </p:nvSpPr>
        <p:spPr>
          <a:xfrm>
            <a:off x="9402072" y="4998530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</a:t>
            </a:r>
          </a:p>
        </p:txBody>
      </p:sp>
      <p:sp>
        <p:nvSpPr>
          <p:cNvPr id="2210" name="TextBox 2209">
            <a:extLst>
              <a:ext uri="{FF2B5EF4-FFF2-40B4-BE49-F238E27FC236}">
                <a16:creationId xmlns:a16="http://schemas.microsoft.com/office/drawing/2014/main" id="{808E0ACA-CDDE-33B7-D899-662BB5CDC5D0}"/>
              </a:ext>
            </a:extLst>
          </p:cNvPr>
          <p:cNvSpPr txBox="1"/>
          <p:nvPr/>
        </p:nvSpPr>
        <p:spPr>
          <a:xfrm>
            <a:off x="11177873" y="3339542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6</a:t>
            </a:r>
          </a:p>
        </p:txBody>
      </p:sp>
      <p:sp>
        <p:nvSpPr>
          <p:cNvPr id="2211" name="TextBox 2210">
            <a:extLst>
              <a:ext uri="{FF2B5EF4-FFF2-40B4-BE49-F238E27FC236}">
                <a16:creationId xmlns:a16="http://schemas.microsoft.com/office/drawing/2014/main" id="{F25E45EA-0C3B-A288-D912-7818189771D3}"/>
              </a:ext>
            </a:extLst>
          </p:cNvPr>
          <p:cNvSpPr txBox="1"/>
          <p:nvPr/>
        </p:nvSpPr>
        <p:spPr>
          <a:xfrm>
            <a:off x="10905219" y="2144500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7</a:t>
            </a:r>
          </a:p>
        </p:txBody>
      </p:sp>
      <p:grpSp>
        <p:nvGrpSpPr>
          <p:cNvPr id="2212" name="Group 2211">
            <a:extLst>
              <a:ext uri="{FF2B5EF4-FFF2-40B4-BE49-F238E27FC236}">
                <a16:creationId xmlns:a16="http://schemas.microsoft.com/office/drawing/2014/main" id="{B6AAD0C7-A867-FEEA-5009-2AACC712F4AC}"/>
              </a:ext>
            </a:extLst>
          </p:cNvPr>
          <p:cNvGrpSpPr/>
          <p:nvPr/>
        </p:nvGrpSpPr>
        <p:grpSpPr>
          <a:xfrm>
            <a:off x="6240206" y="5784213"/>
            <a:ext cx="779616" cy="691166"/>
            <a:chOff x="6240206" y="5784213"/>
            <a:chExt cx="779616" cy="691166"/>
          </a:xfrm>
        </p:grpSpPr>
        <p:sp>
          <p:nvSpPr>
            <p:cNvPr id="2200" name="Hexagon 2199">
              <a:extLst>
                <a:ext uri="{FF2B5EF4-FFF2-40B4-BE49-F238E27FC236}">
                  <a16:creationId xmlns:a16="http://schemas.microsoft.com/office/drawing/2014/main" id="{9DED3B51-9A52-1D96-9C6D-D1F7ABBCD521}"/>
                </a:ext>
              </a:extLst>
            </p:cNvPr>
            <p:cNvSpPr/>
            <p:nvPr/>
          </p:nvSpPr>
          <p:spPr>
            <a:xfrm>
              <a:off x="6240206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458" name="Picture 2" descr="Ballon de foot png : 3 662 images libres de droits, photos de stock et  illustrations | Shutterstock">
              <a:extLst>
                <a:ext uri="{FF2B5EF4-FFF2-40B4-BE49-F238E27FC236}">
                  <a16:creationId xmlns:a16="http://schemas.microsoft.com/office/drawing/2014/main" id="{2390AF90-9EB5-B64B-49D4-35F6F9CA9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313" y="5889435"/>
              <a:ext cx="460795" cy="460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3" name="Group 2212">
            <a:extLst>
              <a:ext uri="{FF2B5EF4-FFF2-40B4-BE49-F238E27FC236}">
                <a16:creationId xmlns:a16="http://schemas.microsoft.com/office/drawing/2014/main" id="{640E9195-A0BA-FE81-7633-346DCF796CF5}"/>
              </a:ext>
            </a:extLst>
          </p:cNvPr>
          <p:cNvGrpSpPr/>
          <p:nvPr/>
        </p:nvGrpSpPr>
        <p:grpSpPr>
          <a:xfrm>
            <a:off x="7272867" y="5784213"/>
            <a:ext cx="779616" cy="691166"/>
            <a:chOff x="7272867" y="5784213"/>
            <a:chExt cx="779616" cy="691166"/>
          </a:xfrm>
        </p:grpSpPr>
        <p:sp>
          <p:nvSpPr>
            <p:cNvPr id="2201" name="Hexagon 2200">
              <a:extLst>
                <a:ext uri="{FF2B5EF4-FFF2-40B4-BE49-F238E27FC236}">
                  <a16:creationId xmlns:a16="http://schemas.microsoft.com/office/drawing/2014/main" id="{9CD3439F-4002-E454-F606-6B1C94D61AC9}"/>
                </a:ext>
              </a:extLst>
            </p:cNvPr>
            <p:cNvSpPr/>
            <p:nvPr/>
          </p:nvSpPr>
          <p:spPr>
            <a:xfrm>
              <a:off x="7272867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460" name="Picture 4" descr="balle de sport - balle de tennis png 12996772 PNG">
              <a:extLst>
                <a:ext uri="{FF2B5EF4-FFF2-40B4-BE49-F238E27FC236}">
                  <a16:creationId xmlns:a16="http://schemas.microsoft.com/office/drawing/2014/main" id="{65716C10-2472-88C2-BBA0-47ADA4B237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3" t="7404" r="19969" b="7404"/>
            <a:stretch/>
          </p:blipFill>
          <p:spPr bwMode="auto">
            <a:xfrm>
              <a:off x="7489807" y="5944990"/>
              <a:ext cx="342431" cy="349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4" name="Group 2213">
            <a:extLst>
              <a:ext uri="{FF2B5EF4-FFF2-40B4-BE49-F238E27FC236}">
                <a16:creationId xmlns:a16="http://schemas.microsoft.com/office/drawing/2014/main" id="{E43FC7A4-DACA-06C3-8102-C462687C7F21}"/>
              </a:ext>
            </a:extLst>
          </p:cNvPr>
          <p:cNvGrpSpPr/>
          <p:nvPr/>
        </p:nvGrpSpPr>
        <p:grpSpPr>
          <a:xfrm>
            <a:off x="8232138" y="5784213"/>
            <a:ext cx="779616" cy="691166"/>
            <a:chOff x="8232138" y="5784213"/>
            <a:chExt cx="779616" cy="691166"/>
          </a:xfrm>
        </p:grpSpPr>
        <p:sp>
          <p:nvSpPr>
            <p:cNvPr id="2202" name="Hexagon 2201">
              <a:extLst>
                <a:ext uri="{FF2B5EF4-FFF2-40B4-BE49-F238E27FC236}">
                  <a16:creationId xmlns:a16="http://schemas.microsoft.com/office/drawing/2014/main" id="{B4FD0FCE-798F-FD8E-A1ED-982BEC91EED8}"/>
                </a:ext>
              </a:extLst>
            </p:cNvPr>
            <p:cNvSpPr/>
            <p:nvPr/>
          </p:nvSpPr>
          <p:spPr>
            <a:xfrm>
              <a:off x="8232138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462" name="Picture 6" descr="Badminton, Volant, Jeu, Jouer | Badminton, Volant de badminton, Volant  badminton">
              <a:extLst>
                <a:ext uri="{FF2B5EF4-FFF2-40B4-BE49-F238E27FC236}">
                  <a16:creationId xmlns:a16="http://schemas.microsoft.com/office/drawing/2014/main" id="{781D33A6-4040-C16E-4108-F97FB7F99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1010" y="5941141"/>
              <a:ext cx="415600" cy="352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15" name="TextBox 2214">
            <a:extLst>
              <a:ext uri="{FF2B5EF4-FFF2-40B4-BE49-F238E27FC236}">
                <a16:creationId xmlns:a16="http://schemas.microsoft.com/office/drawing/2014/main" id="{C155AAF6-D2D5-5DD2-5DDB-B11B89480D50}"/>
              </a:ext>
            </a:extLst>
          </p:cNvPr>
          <p:cNvSpPr txBox="1"/>
          <p:nvPr/>
        </p:nvSpPr>
        <p:spPr>
          <a:xfrm>
            <a:off x="6353741" y="6468479"/>
            <a:ext cx="68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1, 4</a:t>
            </a:r>
          </a:p>
        </p:txBody>
      </p:sp>
      <p:sp>
        <p:nvSpPr>
          <p:cNvPr id="2216" name="TextBox 2215">
            <a:extLst>
              <a:ext uri="{FF2B5EF4-FFF2-40B4-BE49-F238E27FC236}">
                <a16:creationId xmlns:a16="http://schemas.microsoft.com/office/drawing/2014/main" id="{5BEDA18B-D61A-29BA-D204-FE89429FA021}"/>
              </a:ext>
            </a:extLst>
          </p:cNvPr>
          <p:cNvSpPr txBox="1"/>
          <p:nvPr/>
        </p:nvSpPr>
        <p:spPr>
          <a:xfrm>
            <a:off x="7360681" y="6505626"/>
            <a:ext cx="68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2, 5</a:t>
            </a:r>
          </a:p>
        </p:txBody>
      </p:sp>
      <p:sp>
        <p:nvSpPr>
          <p:cNvPr id="2218" name="TextBox 2217">
            <a:extLst>
              <a:ext uri="{FF2B5EF4-FFF2-40B4-BE49-F238E27FC236}">
                <a16:creationId xmlns:a16="http://schemas.microsoft.com/office/drawing/2014/main" id="{11A5C6E1-C2E6-FB32-6553-FDE2E7DD9DBD}"/>
              </a:ext>
            </a:extLst>
          </p:cNvPr>
          <p:cNvSpPr txBox="1"/>
          <p:nvPr/>
        </p:nvSpPr>
        <p:spPr>
          <a:xfrm>
            <a:off x="6797738" y="3839916"/>
            <a:ext cx="322474" cy="35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2219" name="TextBox 2218">
            <a:extLst>
              <a:ext uri="{FF2B5EF4-FFF2-40B4-BE49-F238E27FC236}">
                <a16:creationId xmlns:a16="http://schemas.microsoft.com/office/drawing/2014/main" id="{7BDEC876-2455-7A3A-3863-0219C3C8559C}"/>
              </a:ext>
            </a:extLst>
          </p:cNvPr>
          <p:cNvSpPr txBox="1"/>
          <p:nvPr/>
        </p:nvSpPr>
        <p:spPr>
          <a:xfrm>
            <a:off x="8222773" y="6486879"/>
            <a:ext cx="10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3, 6, 7</a:t>
            </a:r>
          </a:p>
        </p:txBody>
      </p:sp>
      <p:sp>
        <p:nvSpPr>
          <p:cNvPr id="2220" name="TextBox 2219">
            <a:extLst>
              <a:ext uri="{FF2B5EF4-FFF2-40B4-BE49-F238E27FC236}">
                <a16:creationId xmlns:a16="http://schemas.microsoft.com/office/drawing/2014/main" id="{BF659702-463A-BDD0-C20B-ED81D4FF5962}"/>
              </a:ext>
            </a:extLst>
          </p:cNvPr>
          <p:cNvSpPr txBox="1"/>
          <p:nvPr/>
        </p:nvSpPr>
        <p:spPr>
          <a:xfrm>
            <a:off x="8184375" y="2384185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1" name="TextBox 2220">
            <a:extLst>
              <a:ext uri="{FF2B5EF4-FFF2-40B4-BE49-F238E27FC236}">
                <a16:creationId xmlns:a16="http://schemas.microsoft.com/office/drawing/2014/main" id="{6E5DB077-A9AA-64E2-A393-5B3766916A3F}"/>
              </a:ext>
            </a:extLst>
          </p:cNvPr>
          <p:cNvSpPr txBox="1"/>
          <p:nvPr/>
        </p:nvSpPr>
        <p:spPr>
          <a:xfrm>
            <a:off x="9046326" y="1679178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2" name="TextBox 2221">
            <a:extLst>
              <a:ext uri="{FF2B5EF4-FFF2-40B4-BE49-F238E27FC236}">
                <a16:creationId xmlns:a16="http://schemas.microsoft.com/office/drawing/2014/main" id="{D395C9E6-34CD-1ACB-3343-7114774B5C82}"/>
              </a:ext>
            </a:extLst>
          </p:cNvPr>
          <p:cNvSpPr txBox="1"/>
          <p:nvPr/>
        </p:nvSpPr>
        <p:spPr>
          <a:xfrm>
            <a:off x="9906696" y="2380980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3" name="TextBox 2222">
            <a:extLst>
              <a:ext uri="{FF2B5EF4-FFF2-40B4-BE49-F238E27FC236}">
                <a16:creationId xmlns:a16="http://schemas.microsoft.com/office/drawing/2014/main" id="{963BF81D-7458-E5CC-8413-A5ED72AE4C6B}"/>
              </a:ext>
            </a:extLst>
          </p:cNvPr>
          <p:cNvSpPr txBox="1"/>
          <p:nvPr/>
        </p:nvSpPr>
        <p:spPr>
          <a:xfrm>
            <a:off x="10022627" y="3935521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4" name="TextBox 2223">
            <a:extLst>
              <a:ext uri="{FF2B5EF4-FFF2-40B4-BE49-F238E27FC236}">
                <a16:creationId xmlns:a16="http://schemas.microsoft.com/office/drawing/2014/main" id="{13DD65E6-E6A4-7986-9EF0-D1767BD3704D}"/>
              </a:ext>
            </a:extLst>
          </p:cNvPr>
          <p:cNvSpPr txBox="1"/>
          <p:nvPr/>
        </p:nvSpPr>
        <p:spPr>
          <a:xfrm>
            <a:off x="8041880" y="3855574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pic>
        <p:nvPicPr>
          <p:cNvPr id="2225" name="Picture 4">
            <a:extLst>
              <a:ext uri="{FF2B5EF4-FFF2-40B4-BE49-F238E27FC236}">
                <a16:creationId xmlns:a16="http://schemas.microsoft.com/office/drawing/2014/main" id="{EF294ED7-8535-30F1-3863-4338BE32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1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03" grpId="0"/>
      <p:bldP spid="2204" grpId="0"/>
      <p:bldP spid="2208" grpId="0"/>
      <p:bldP spid="2209" grpId="0"/>
      <p:bldP spid="2210" grpId="0"/>
      <p:bldP spid="2211" grpId="0"/>
      <p:bldP spid="2215" grpId="0"/>
      <p:bldP spid="2216" grpId="0"/>
      <p:bldP spid="2218" grpId="0"/>
      <p:bldP spid="2219" grpId="0"/>
      <p:bldP spid="2220" grpId="0"/>
      <p:bldP spid="2221" grpId="0"/>
      <p:bldP spid="2222" grpId="0"/>
      <p:bldP spid="2223" grpId="0"/>
      <p:bldP spid="22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696635" y="-431924"/>
            <a:ext cx="1297902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6" y="970754"/>
            <a:ext cx="5739139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Algorithme ID3 : Apprentissage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6" y="865626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des Fourmis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7" y="774687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Prédiction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86" y="-115497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Problème Initial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6" name="Subtitle 2">
                <a:extLst>
                  <a:ext uri="{FF2B5EF4-FFF2-40B4-BE49-F238E27FC236}">
                    <a16:creationId xmlns:a16="http://schemas.microsoft.com/office/drawing/2014/main" id="{A85DEBEB-3189-0503-223E-ECFDF10F88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b="1" dirty="0">
                    <a:latin typeface="Avenir Book" panose="02000503020000020003" pitchFamily="2" charset="0"/>
                  </a:rPr>
                  <a:t>Ordonné selon le ratio :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𝑰𝒏𝒕𝒆𝒓𝒆𝒔𝒕𝒆𝒅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𝑼𝒔𝒆𝒓𝒔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𝑫𝒂𝒕𝒂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latin typeface="Avenir Book" panose="02000503020000020003" pitchFamily="2" charset="0"/>
                </a:endParaRPr>
              </a:p>
              <a:p>
                <a:pPr marL="0" indent="0">
                  <a:buNone/>
                </a:pPr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Adaptation </a:t>
                </a:r>
                <a:r>
                  <a:rPr lang="fr-FR" sz="2400" dirty="0">
                    <a:latin typeface="Avenir Book" panose="02000503020000020003" pitchFamily="2" charset="0"/>
                  </a:rPr>
                  <a:t>de la position</a:t>
                </a:r>
                <a:r>
                  <a:rPr lang="fr-FR" sz="2400" b="1" dirty="0">
                    <a:latin typeface="Avenir Book" panose="02000503020000020003" pitchFamily="2" charset="0"/>
                  </a:rPr>
                  <a:t> en fonction des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b="1" dirty="0">
                    <a:latin typeface="Avenir Book" panose="02000503020000020003" pitchFamily="2" charset="0"/>
                  </a:rPr>
                  <a:t>-utilisateurs intéressé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Prise en compte de la place disponible dans chaque nœud</a:t>
                </a:r>
              </a:p>
            </p:txBody>
          </p:sp>
        </mc:Choice>
        <mc:Fallback xmlns="">
          <p:sp>
            <p:nvSpPr>
              <p:cNvPr id="2126" name="Subtitle 2">
                <a:extLst>
                  <a:ext uri="{FF2B5EF4-FFF2-40B4-BE49-F238E27FC236}">
                    <a16:creationId xmlns:a16="http://schemas.microsoft.com/office/drawing/2014/main" id="{A85DEBEB-3189-0503-223E-ECFDF10F8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  <a:blipFill>
                <a:blip r:embed="rId2"/>
                <a:stretch>
                  <a:fillRect l="-1763" t="-597" b="-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7" name="Group 2206">
            <a:extLst>
              <a:ext uri="{FF2B5EF4-FFF2-40B4-BE49-F238E27FC236}">
                <a16:creationId xmlns:a16="http://schemas.microsoft.com/office/drawing/2014/main" id="{4BE84BEE-25AB-C869-4112-C4872E8CA56A}"/>
              </a:ext>
            </a:extLst>
          </p:cNvPr>
          <p:cNvGrpSpPr>
            <a:grpSpLocks noChangeAspect="1"/>
          </p:cNvGrpSpPr>
          <p:nvPr/>
        </p:nvGrpSpPr>
        <p:grpSpPr>
          <a:xfrm>
            <a:off x="6696635" y="1640045"/>
            <a:ext cx="5361047" cy="3577910"/>
            <a:chOff x="6199635" y="1562567"/>
            <a:chExt cx="5709929" cy="3810750"/>
          </a:xfrm>
        </p:grpSpPr>
        <p:grpSp>
          <p:nvGrpSpPr>
            <p:cNvPr id="2135" name="Group 2134">
              <a:extLst>
                <a:ext uri="{FF2B5EF4-FFF2-40B4-BE49-F238E27FC236}">
                  <a16:creationId xmlns:a16="http://schemas.microsoft.com/office/drawing/2014/main" id="{DBA9DFB0-92E2-6418-F474-B6C9C580E7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40206" y="1562567"/>
              <a:ext cx="5669358" cy="3732865"/>
              <a:chOff x="381612" y="1507498"/>
              <a:chExt cx="5390505" cy="3549260"/>
            </a:xfrm>
          </p:grpSpPr>
          <p:cxnSp>
            <p:nvCxnSpPr>
              <p:cNvPr id="2136" name="Straight Connector 2135">
                <a:extLst>
                  <a:ext uri="{FF2B5EF4-FFF2-40B4-BE49-F238E27FC236}">
                    <a16:creationId xmlns:a16="http://schemas.microsoft.com/office/drawing/2014/main" id="{C78C3564-566D-A3A6-F266-D9C97125F543}"/>
                  </a:ext>
                </a:extLst>
              </p:cNvPr>
              <p:cNvCxnSpPr>
                <a:cxnSpLocks/>
                <a:stCxn id="2165" idx="0"/>
                <a:endCxn id="2193" idx="4"/>
              </p:cNvCxnSpPr>
              <p:nvPr/>
            </p:nvCxnSpPr>
            <p:spPr>
              <a:xfrm flipH="1" flipV="1">
                <a:off x="3739855" y="4114902"/>
                <a:ext cx="17507" cy="2762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37" name="Group 2136">
                <a:extLst>
                  <a:ext uri="{FF2B5EF4-FFF2-40B4-BE49-F238E27FC236}">
                    <a16:creationId xmlns:a16="http://schemas.microsoft.com/office/drawing/2014/main" id="{D5D8F3C6-9049-004A-BFC5-7BC5139352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1612" y="1507498"/>
                <a:ext cx="5390505" cy="3549260"/>
                <a:chOff x="381612" y="1507498"/>
                <a:chExt cx="5390505" cy="3549260"/>
              </a:xfrm>
            </p:grpSpPr>
            <p:grpSp>
              <p:nvGrpSpPr>
                <p:cNvPr id="2139" name="Group 2138">
                  <a:extLst>
                    <a:ext uri="{FF2B5EF4-FFF2-40B4-BE49-F238E27FC236}">
                      <a16:creationId xmlns:a16="http://schemas.microsoft.com/office/drawing/2014/main" id="{B87A3D82-B375-56AF-EDF6-C7833A7D3BAE}"/>
                    </a:ext>
                  </a:extLst>
                </p:cNvPr>
                <p:cNvGrpSpPr/>
                <p:nvPr/>
              </p:nvGrpSpPr>
              <p:grpSpPr>
                <a:xfrm>
                  <a:off x="381612" y="2360507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203" name="Rectangle 2202">
                    <a:extLst>
                      <a:ext uri="{FF2B5EF4-FFF2-40B4-BE49-F238E27FC236}">
                        <a16:creationId xmlns:a16="http://schemas.microsoft.com/office/drawing/2014/main" id="{D372F95D-C0AB-B94D-B103-628B7D198B73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204" name="Group 2203">
                    <a:extLst>
                      <a:ext uri="{FF2B5EF4-FFF2-40B4-BE49-F238E27FC236}">
                        <a16:creationId xmlns:a16="http://schemas.microsoft.com/office/drawing/2014/main" id="{07A6BD6B-3BD7-9DF1-CEB5-4172A6420507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205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DF00A0ED-C673-B1CA-80D4-C34F1DCECB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206" name="Picture 2205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E1E52717-904A-940A-2127-AB63D4706F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890C56F0-D4CE-48A0-AB4A-B0BB395C34E2}"/>
                    </a:ext>
                  </a:extLst>
                </p:cNvPr>
                <p:cNvGrpSpPr/>
                <p:nvPr/>
              </p:nvGrpSpPr>
              <p:grpSpPr>
                <a:xfrm>
                  <a:off x="1129888" y="1507498"/>
                  <a:ext cx="653138" cy="657814"/>
                  <a:chOff x="5223901" y="2189808"/>
                  <a:chExt cx="1404729" cy="1404730"/>
                </a:xfrm>
              </p:grpSpPr>
              <p:sp>
                <p:nvSpPr>
                  <p:cNvPr id="2199" name="Rectangle 2198">
                    <a:extLst>
                      <a:ext uri="{FF2B5EF4-FFF2-40B4-BE49-F238E27FC236}">
                        <a16:creationId xmlns:a16="http://schemas.microsoft.com/office/drawing/2014/main" id="{C11088A5-8F0F-189A-63C7-2DC69448CB33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29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200" name="Group 2199">
                    <a:extLst>
                      <a:ext uri="{FF2B5EF4-FFF2-40B4-BE49-F238E27FC236}">
                        <a16:creationId xmlns:a16="http://schemas.microsoft.com/office/drawing/2014/main" id="{C964CAB8-FE3E-C8AE-54D1-4FE670C034BE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201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02993502-3B07-16C6-E9C9-95BE02CBB6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202" name="Picture 2201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325BA1E5-5C03-FAAF-1FBF-A80D33065D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1" name="Group 2140">
                  <a:extLst>
                    <a:ext uri="{FF2B5EF4-FFF2-40B4-BE49-F238E27FC236}">
                      <a16:creationId xmlns:a16="http://schemas.microsoft.com/office/drawing/2014/main" id="{81C147F1-4EA4-757D-5F16-ED6F1E942105}"/>
                    </a:ext>
                  </a:extLst>
                </p:cNvPr>
                <p:cNvGrpSpPr/>
                <p:nvPr/>
              </p:nvGrpSpPr>
              <p:grpSpPr>
                <a:xfrm>
                  <a:off x="2104750" y="1895927"/>
                  <a:ext cx="2287016" cy="2221167"/>
                  <a:chOff x="4430906" y="875054"/>
                  <a:chExt cx="4658196" cy="4439216"/>
                </a:xfrm>
              </p:grpSpPr>
              <p:cxnSp>
                <p:nvCxnSpPr>
                  <p:cNvPr id="2173" name="Straight Connector 2172">
                    <a:extLst>
                      <a:ext uri="{FF2B5EF4-FFF2-40B4-BE49-F238E27FC236}">
                        <a16:creationId xmlns:a16="http://schemas.microsoft.com/office/drawing/2014/main" id="{DE56880D-91F2-0F20-C521-BA85D07ACEB4}"/>
                      </a:ext>
                    </a:extLst>
                  </p:cNvPr>
                  <p:cNvCxnSpPr>
                    <a:cxnSpLocks/>
                    <a:endCxn id="2191" idx="0"/>
                  </p:cNvCxnSpPr>
                  <p:nvPr/>
                </p:nvCxnSpPr>
                <p:spPr>
                  <a:xfrm flipH="1">
                    <a:off x="5761218" y="2132395"/>
                    <a:ext cx="758852" cy="18671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74" name="Group 2173">
                    <a:extLst>
                      <a:ext uri="{FF2B5EF4-FFF2-40B4-BE49-F238E27FC236}">
                        <a16:creationId xmlns:a16="http://schemas.microsoft.com/office/drawing/2014/main" id="{3A7537EC-518C-6984-2A9B-4FD5B1AA0118}"/>
                      </a:ext>
                    </a:extLst>
                  </p:cNvPr>
                  <p:cNvGrpSpPr/>
                  <p:nvPr/>
                </p:nvGrpSpPr>
                <p:grpSpPr>
                  <a:xfrm>
                    <a:off x="4430906" y="875054"/>
                    <a:ext cx="4658196" cy="4439216"/>
                    <a:chOff x="4430906" y="875054"/>
                    <a:chExt cx="4658196" cy="4439216"/>
                  </a:xfrm>
                </p:grpSpPr>
                <p:grpSp>
                  <p:nvGrpSpPr>
                    <p:cNvPr id="2175" name="Group 2174">
                      <a:extLst>
                        <a:ext uri="{FF2B5EF4-FFF2-40B4-BE49-F238E27FC236}">
                          <a16:creationId xmlns:a16="http://schemas.microsoft.com/office/drawing/2014/main" id="{922BEAC7-1E22-53A3-D827-B00BDA893F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30906" y="2201082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97" name="Oval 2196">
                        <a:extLst>
                          <a:ext uri="{FF2B5EF4-FFF2-40B4-BE49-F238E27FC236}">
                            <a16:creationId xmlns:a16="http://schemas.microsoft.com/office/drawing/2014/main" id="{A3C1CAAF-DFFE-6B23-6D12-7411C9BBD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8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1FDE7DB0-1FF5-B567-0E0E-4555791DA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176" name="Group 2175">
                      <a:extLst>
                        <a:ext uri="{FF2B5EF4-FFF2-40B4-BE49-F238E27FC236}">
                          <a16:creationId xmlns:a16="http://schemas.microsoft.com/office/drawing/2014/main" id="{1BCD2B0F-BC06-3126-67A3-09730180B9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28309" y="875054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95" name="Oval 2194">
                        <a:extLst>
                          <a:ext uri="{FF2B5EF4-FFF2-40B4-BE49-F238E27FC236}">
                            <a16:creationId xmlns:a16="http://schemas.microsoft.com/office/drawing/2014/main" id="{F89B67B9-49B5-5FE2-E6F1-BB7CFFC610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6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00DD635A-9537-BDBC-45C0-95EEB56CBB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177" name="Group 2176">
                      <a:extLst>
                        <a:ext uri="{FF2B5EF4-FFF2-40B4-BE49-F238E27FC236}">
                          <a16:creationId xmlns:a16="http://schemas.microsoft.com/office/drawing/2014/main" id="{A6AF9777-F0A5-E241-86AE-8EBF73A6F8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96134" y="3995186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93" name="Oval 2192">
                        <a:extLst>
                          <a:ext uri="{FF2B5EF4-FFF2-40B4-BE49-F238E27FC236}">
                            <a16:creationId xmlns:a16="http://schemas.microsoft.com/office/drawing/2014/main" id="{1D96AC0D-A1EA-933E-CB5F-BC8ECDD55A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4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0359907E-909B-D943-9366-CD240207C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178" name="Group 2177">
                      <a:extLst>
                        <a:ext uri="{FF2B5EF4-FFF2-40B4-BE49-F238E27FC236}">
                          <a16:creationId xmlns:a16="http://schemas.microsoft.com/office/drawing/2014/main" id="{7A673156-063F-DE64-B88E-F1EDC6125D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96062" y="3999565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91" name="Oval 2190">
                        <a:extLst>
                          <a:ext uri="{FF2B5EF4-FFF2-40B4-BE49-F238E27FC236}">
                            <a16:creationId xmlns:a16="http://schemas.microsoft.com/office/drawing/2014/main" id="{D7690660-FA62-0C0C-746B-5F959E009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2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573596F6-F4BF-0C6D-6FC1-4702090D2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179" name="Group 2178">
                      <a:extLst>
                        <a:ext uri="{FF2B5EF4-FFF2-40B4-BE49-F238E27FC236}">
                          <a16:creationId xmlns:a16="http://schemas.microsoft.com/office/drawing/2014/main" id="{C1128A6A-478E-1C3D-9BF6-EC615ADFCB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58790" y="2196703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89" name="Oval 2188">
                        <a:extLst>
                          <a:ext uri="{FF2B5EF4-FFF2-40B4-BE49-F238E27FC236}">
                            <a16:creationId xmlns:a16="http://schemas.microsoft.com/office/drawing/2014/main" id="{76AA0A9E-74F2-EA52-9AFA-A1149A624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0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A9AA102E-A1F0-BDDF-B300-7DAF1A0D5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cxnSp>
                  <p:nvCxnSpPr>
                    <p:cNvPr id="2180" name="Straight Connector 2179">
                      <a:extLst>
                        <a:ext uri="{FF2B5EF4-FFF2-40B4-BE49-F238E27FC236}">
                          <a16:creationId xmlns:a16="http://schemas.microsoft.com/office/drawing/2014/main" id="{75597251-D3E2-F7FE-916D-66D103C2A417}"/>
                        </a:ext>
                      </a:extLst>
                    </p:cNvPr>
                    <p:cNvCxnSpPr>
                      <a:cxnSpLocks/>
                      <a:stCxn id="2197" idx="6"/>
                      <a:endCxn id="2189" idx="2"/>
                    </p:cNvCxnSpPr>
                    <p:nvPr/>
                  </p:nvCxnSpPr>
                  <p:spPr>
                    <a:xfrm flipV="1">
                      <a:off x="5761218" y="2854056"/>
                      <a:ext cx="1997572" cy="43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1" name="Straight Connector 2180">
                      <a:extLst>
                        <a:ext uri="{FF2B5EF4-FFF2-40B4-BE49-F238E27FC236}">
                          <a16:creationId xmlns:a16="http://schemas.microsoft.com/office/drawing/2014/main" id="{C5583DA8-4973-25CB-A49E-96C642331641}"/>
                        </a:ext>
                      </a:extLst>
                    </p:cNvPr>
                    <p:cNvCxnSpPr>
                      <a:cxnSpLocks/>
                      <a:stCxn id="2191" idx="6"/>
                      <a:endCxn id="2193" idx="2"/>
                    </p:cNvCxnSpPr>
                    <p:nvPr/>
                  </p:nvCxnSpPr>
                  <p:spPr>
                    <a:xfrm flipV="1">
                      <a:off x="6426374" y="4652539"/>
                      <a:ext cx="669760" cy="43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2" name="Straight Connector 2181">
                      <a:extLst>
                        <a:ext uri="{FF2B5EF4-FFF2-40B4-BE49-F238E27FC236}">
                          <a16:creationId xmlns:a16="http://schemas.microsoft.com/office/drawing/2014/main" id="{9B3E1A33-322A-6B55-0A00-DF22D97450B8}"/>
                        </a:ext>
                      </a:extLst>
                    </p:cNvPr>
                    <p:cNvCxnSpPr>
                      <a:cxnSpLocks/>
                      <a:endCxn id="2193" idx="0"/>
                    </p:cNvCxnSpPr>
                    <p:nvPr/>
                  </p:nvCxnSpPr>
                  <p:spPr>
                    <a:xfrm>
                      <a:off x="7041309" y="2139966"/>
                      <a:ext cx="719981" cy="185522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3" name="Straight Connector 2182">
                      <a:extLst>
                        <a:ext uri="{FF2B5EF4-FFF2-40B4-BE49-F238E27FC236}">
                          <a16:creationId xmlns:a16="http://schemas.microsoft.com/office/drawing/2014/main" id="{8E4C62B3-7F2D-DEDA-8BFB-74BA3F65DB93}"/>
                        </a:ext>
                      </a:extLst>
                    </p:cNvPr>
                    <p:cNvCxnSpPr>
                      <a:cxnSpLocks/>
                      <a:stCxn id="2197" idx="4"/>
                      <a:endCxn id="2191" idx="1"/>
                    </p:cNvCxnSpPr>
                    <p:nvPr/>
                  </p:nvCxnSpPr>
                  <p:spPr>
                    <a:xfrm>
                      <a:off x="5096062" y="3515787"/>
                      <a:ext cx="194820" cy="6763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4" name="Straight Connector 2183">
                      <a:extLst>
                        <a:ext uri="{FF2B5EF4-FFF2-40B4-BE49-F238E27FC236}">
                          <a16:creationId xmlns:a16="http://schemas.microsoft.com/office/drawing/2014/main" id="{CD6EF593-161B-035C-07F8-9C1A756594B3}"/>
                        </a:ext>
                      </a:extLst>
                    </p:cNvPr>
                    <p:cNvCxnSpPr>
                      <a:cxnSpLocks/>
                      <a:stCxn id="2195" idx="5"/>
                      <a:endCxn id="2189" idx="1"/>
                    </p:cNvCxnSpPr>
                    <p:nvPr/>
                  </p:nvCxnSpPr>
                  <p:spPr>
                    <a:xfrm>
                      <a:off x="7263801" y="1997225"/>
                      <a:ext cx="689809" cy="3920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5" name="Straight Connector 2184">
                      <a:extLst>
                        <a:ext uri="{FF2B5EF4-FFF2-40B4-BE49-F238E27FC236}">
                          <a16:creationId xmlns:a16="http://schemas.microsoft.com/office/drawing/2014/main" id="{C239E8D7-E72B-6938-71EB-7B82E9BAB2FC}"/>
                        </a:ext>
                      </a:extLst>
                    </p:cNvPr>
                    <p:cNvCxnSpPr>
                      <a:cxnSpLocks/>
                      <a:stCxn id="2195" idx="3"/>
                      <a:endCxn id="2197" idx="7"/>
                    </p:cNvCxnSpPr>
                    <p:nvPr/>
                  </p:nvCxnSpPr>
                  <p:spPr>
                    <a:xfrm flipH="1">
                      <a:off x="5566398" y="1997225"/>
                      <a:ext cx="756731" cy="39639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6" name="Straight Connector 2185">
                      <a:extLst>
                        <a:ext uri="{FF2B5EF4-FFF2-40B4-BE49-F238E27FC236}">
                          <a16:creationId xmlns:a16="http://schemas.microsoft.com/office/drawing/2014/main" id="{FAF4B61E-05C7-7A30-F849-26EED5426698}"/>
                        </a:ext>
                      </a:extLst>
                    </p:cNvPr>
                    <p:cNvCxnSpPr>
                      <a:cxnSpLocks/>
                      <a:stCxn id="2189" idx="4"/>
                      <a:endCxn id="2193" idx="7"/>
                    </p:cNvCxnSpPr>
                    <p:nvPr/>
                  </p:nvCxnSpPr>
                  <p:spPr>
                    <a:xfrm flipH="1">
                      <a:off x="8231626" y="3511408"/>
                      <a:ext cx="192320" cy="6763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7" name="Straight Connector 2186">
                      <a:extLst>
                        <a:ext uri="{FF2B5EF4-FFF2-40B4-BE49-F238E27FC236}">
                          <a16:creationId xmlns:a16="http://schemas.microsoft.com/office/drawing/2014/main" id="{8C9EC484-E881-C2D3-03F0-48DD0574C6B9}"/>
                        </a:ext>
                      </a:extLst>
                    </p:cNvPr>
                    <p:cNvCxnSpPr>
                      <a:cxnSpLocks/>
                      <a:stCxn id="2191" idx="7"/>
                      <a:endCxn id="2189" idx="3"/>
                    </p:cNvCxnSpPr>
                    <p:nvPr/>
                  </p:nvCxnSpPr>
                  <p:spPr>
                    <a:xfrm flipV="1">
                      <a:off x="6231554" y="3318874"/>
                      <a:ext cx="1722056" cy="8732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8" name="Straight Connector 2187">
                      <a:extLst>
                        <a:ext uri="{FF2B5EF4-FFF2-40B4-BE49-F238E27FC236}">
                          <a16:creationId xmlns:a16="http://schemas.microsoft.com/office/drawing/2014/main" id="{85F5F792-8D91-0319-2FF1-CC4BCD29EF75}"/>
                        </a:ext>
                      </a:extLst>
                    </p:cNvPr>
                    <p:cNvCxnSpPr>
                      <a:cxnSpLocks/>
                      <a:stCxn id="2197" idx="5"/>
                      <a:endCxn id="2193" idx="1"/>
                    </p:cNvCxnSpPr>
                    <p:nvPr/>
                  </p:nvCxnSpPr>
                  <p:spPr>
                    <a:xfrm>
                      <a:off x="5566398" y="3323253"/>
                      <a:ext cx="1724556" cy="86446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66279BA5-2E6B-C0C8-E323-78BF328552B4}"/>
                    </a:ext>
                  </a:extLst>
                </p:cNvPr>
                <p:cNvGrpSpPr/>
                <p:nvPr/>
              </p:nvGrpSpPr>
              <p:grpSpPr>
                <a:xfrm>
                  <a:off x="938288" y="3312481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69" name="Rectangle 2168">
                    <a:extLst>
                      <a:ext uri="{FF2B5EF4-FFF2-40B4-BE49-F238E27FC236}">
                        <a16:creationId xmlns:a16="http://schemas.microsoft.com/office/drawing/2014/main" id="{D6330E63-2BDC-0962-79BF-7DB13757417E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70" name="Group 2169">
                    <a:extLst>
                      <a:ext uri="{FF2B5EF4-FFF2-40B4-BE49-F238E27FC236}">
                        <a16:creationId xmlns:a16="http://schemas.microsoft.com/office/drawing/2014/main" id="{E90A0FD1-883F-676C-C1BD-CDF2BEA4A2F6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71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C7A6B7B9-64B4-A07A-D6BA-75DCB3254E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72" name="Picture 2171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CFA94882-3F05-7E8D-265A-9101508F26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B597F0AF-6876-48CA-7BC0-A11D88DE8631}"/>
                    </a:ext>
                  </a:extLst>
                </p:cNvPr>
                <p:cNvGrpSpPr/>
                <p:nvPr/>
              </p:nvGrpSpPr>
              <p:grpSpPr>
                <a:xfrm>
                  <a:off x="3430793" y="4391158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65" name="Rectangle 2164">
                    <a:extLst>
                      <a:ext uri="{FF2B5EF4-FFF2-40B4-BE49-F238E27FC236}">
                        <a16:creationId xmlns:a16="http://schemas.microsoft.com/office/drawing/2014/main" id="{2B98F287-5CD7-0182-B414-5666ABDB6A67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66" name="Group 2165">
                    <a:extLst>
                      <a:ext uri="{FF2B5EF4-FFF2-40B4-BE49-F238E27FC236}">
                        <a16:creationId xmlns:a16="http://schemas.microsoft.com/office/drawing/2014/main" id="{6BFE8C64-DFAE-F8A4-B321-B57312891A3C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67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D53E7DD2-E3F0-F729-D489-C2E0836CA04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68" name="Picture 2167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C53CA1BC-2845-90C5-0547-471B7DD470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5A954D9B-ED27-55D3-850D-D9206E0FFFCB}"/>
                    </a:ext>
                  </a:extLst>
                </p:cNvPr>
                <p:cNvGrpSpPr/>
                <p:nvPr/>
              </p:nvGrpSpPr>
              <p:grpSpPr>
                <a:xfrm>
                  <a:off x="5118979" y="2825326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61" name="Rectangle 2160">
                    <a:extLst>
                      <a:ext uri="{FF2B5EF4-FFF2-40B4-BE49-F238E27FC236}">
                        <a16:creationId xmlns:a16="http://schemas.microsoft.com/office/drawing/2014/main" id="{4B5C12C9-76A3-51EB-5488-E226F393676D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62" name="Group 2161">
                    <a:extLst>
                      <a:ext uri="{FF2B5EF4-FFF2-40B4-BE49-F238E27FC236}">
                        <a16:creationId xmlns:a16="http://schemas.microsoft.com/office/drawing/2014/main" id="{2004AFBE-FFFC-0C44-016A-21E9210EF63E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63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00669FC8-F2B0-B6AA-A5C4-5C1B80B8A7B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64" name="Picture 2163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C337579E-289F-B686-2315-B8662AC7AF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D4A81170-89D9-DD19-38A8-08306E9D14C1}"/>
                    </a:ext>
                  </a:extLst>
                </p:cNvPr>
                <p:cNvGrpSpPr/>
                <p:nvPr/>
              </p:nvGrpSpPr>
              <p:grpSpPr>
                <a:xfrm>
                  <a:off x="4841483" y="1699218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57" name="Rectangle 2156">
                    <a:extLst>
                      <a:ext uri="{FF2B5EF4-FFF2-40B4-BE49-F238E27FC236}">
                        <a16:creationId xmlns:a16="http://schemas.microsoft.com/office/drawing/2014/main" id="{73027616-C88F-2B0E-146D-F0D63516DFD2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58" name="Group 2157">
                    <a:extLst>
                      <a:ext uri="{FF2B5EF4-FFF2-40B4-BE49-F238E27FC236}">
                        <a16:creationId xmlns:a16="http://schemas.microsoft.com/office/drawing/2014/main" id="{F495D6DC-1A31-866D-AE2D-2776E81714BA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59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BF5BFBA0-17B1-2668-FCE0-4CABBDC9F8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60" name="Picture 2159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01CBCB86-6E22-0483-F885-52D149D466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cxnSp>
              <p:nvCxnSpPr>
                <p:cNvPr id="2147" name="Straight Connector 2146">
                  <a:extLst>
                    <a:ext uri="{FF2B5EF4-FFF2-40B4-BE49-F238E27FC236}">
                      <a16:creationId xmlns:a16="http://schemas.microsoft.com/office/drawing/2014/main" id="{96262758-9490-7F6A-8581-E6C8C9631A87}"/>
                    </a:ext>
                  </a:extLst>
                </p:cNvPr>
                <p:cNvCxnSpPr>
                  <a:stCxn id="2199" idx="2"/>
                  <a:endCxn id="2197" idx="1"/>
                </p:cNvCxnSpPr>
                <p:nvPr/>
              </p:nvCxnSpPr>
              <p:spPr>
                <a:xfrm>
                  <a:off x="1456455" y="2165312"/>
                  <a:ext cx="743944" cy="4904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8" name="Straight Connector 2147">
                  <a:extLst>
                    <a:ext uri="{FF2B5EF4-FFF2-40B4-BE49-F238E27FC236}">
                      <a16:creationId xmlns:a16="http://schemas.microsoft.com/office/drawing/2014/main" id="{498510A4-B68C-4364-2E0D-49D020D755EB}"/>
                    </a:ext>
                  </a:extLst>
                </p:cNvPr>
                <p:cNvCxnSpPr>
                  <a:cxnSpLocks/>
                  <a:stCxn id="2203" idx="3"/>
                  <a:endCxn id="2197" idx="2"/>
                </p:cNvCxnSpPr>
                <p:nvPr/>
              </p:nvCxnSpPr>
              <p:spPr>
                <a:xfrm>
                  <a:off x="1034750" y="2689414"/>
                  <a:ext cx="1070000" cy="1989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9" name="Straight Connector 2148">
                  <a:extLst>
                    <a:ext uri="{FF2B5EF4-FFF2-40B4-BE49-F238E27FC236}">
                      <a16:creationId xmlns:a16="http://schemas.microsoft.com/office/drawing/2014/main" id="{C3783F57-25BF-782E-E17A-B68FAC70DB1D}"/>
                    </a:ext>
                  </a:extLst>
                </p:cNvPr>
                <p:cNvCxnSpPr>
                  <a:cxnSpLocks/>
                  <a:stCxn id="2169" idx="3"/>
                  <a:endCxn id="2197" idx="3"/>
                </p:cNvCxnSpPr>
                <p:nvPr/>
              </p:nvCxnSpPr>
              <p:spPr>
                <a:xfrm flipV="1">
                  <a:off x="1591426" y="3120886"/>
                  <a:ext cx="608974" cy="5205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0" name="Straight Connector 2149">
                  <a:extLst>
                    <a:ext uri="{FF2B5EF4-FFF2-40B4-BE49-F238E27FC236}">
                      <a16:creationId xmlns:a16="http://schemas.microsoft.com/office/drawing/2014/main" id="{F5279380-CD6A-4785-8EF7-1159963B1944}"/>
                    </a:ext>
                  </a:extLst>
                </p:cNvPr>
                <p:cNvCxnSpPr>
                  <a:cxnSpLocks/>
                  <a:stCxn id="2161" idx="1"/>
                  <a:endCxn id="2189" idx="6"/>
                </p:cNvCxnSpPr>
                <p:nvPr/>
              </p:nvCxnSpPr>
              <p:spPr>
                <a:xfrm flipH="1" flipV="1">
                  <a:off x="4391765" y="2886123"/>
                  <a:ext cx="727214" cy="26811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1" name="Straight Connector 2150">
                  <a:extLst>
                    <a:ext uri="{FF2B5EF4-FFF2-40B4-BE49-F238E27FC236}">
                      <a16:creationId xmlns:a16="http://schemas.microsoft.com/office/drawing/2014/main" id="{ECFE1684-9540-A4D4-0278-8721FAC34CF0}"/>
                    </a:ext>
                  </a:extLst>
                </p:cNvPr>
                <p:cNvCxnSpPr>
                  <a:cxnSpLocks/>
                  <a:stCxn id="2157" idx="1"/>
                  <a:endCxn id="2189" idx="7"/>
                </p:cNvCxnSpPr>
                <p:nvPr/>
              </p:nvCxnSpPr>
              <p:spPr>
                <a:xfrm flipH="1">
                  <a:off x="4296115" y="2028126"/>
                  <a:ext cx="545368" cy="6254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52" name="Group 2151">
                  <a:extLst>
                    <a:ext uri="{FF2B5EF4-FFF2-40B4-BE49-F238E27FC236}">
                      <a16:creationId xmlns:a16="http://schemas.microsoft.com/office/drawing/2014/main" id="{476AF224-2E35-D679-F230-F804DB2EE704}"/>
                    </a:ext>
                  </a:extLst>
                </p:cNvPr>
                <p:cNvGrpSpPr/>
                <p:nvPr/>
              </p:nvGrpSpPr>
              <p:grpSpPr>
                <a:xfrm>
                  <a:off x="1940096" y="4398944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53" name="Rectangle 2152">
                    <a:extLst>
                      <a:ext uri="{FF2B5EF4-FFF2-40B4-BE49-F238E27FC236}">
                        <a16:creationId xmlns:a16="http://schemas.microsoft.com/office/drawing/2014/main" id="{BCA11118-A2FA-403B-95DA-C0A165FE5596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54" name="Group 2153">
                    <a:extLst>
                      <a:ext uri="{FF2B5EF4-FFF2-40B4-BE49-F238E27FC236}">
                        <a16:creationId xmlns:a16="http://schemas.microsoft.com/office/drawing/2014/main" id="{2EC1CED0-7B31-D60C-D823-1EC06F94B5F2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55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8F1D9123-D68E-7111-1443-5429046AA5F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56" name="Picture 2155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4B00A5CD-9295-5E47-0736-D97DA9F6C5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cxnSp>
            <p:nvCxnSpPr>
              <p:cNvPr id="2138" name="Straight Connector 2137">
                <a:extLst>
                  <a:ext uri="{FF2B5EF4-FFF2-40B4-BE49-F238E27FC236}">
                    <a16:creationId xmlns:a16="http://schemas.microsoft.com/office/drawing/2014/main" id="{283EEB06-6C46-12D3-BE2D-9733D4CEAF59}"/>
                  </a:ext>
                </a:extLst>
              </p:cNvPr>
              <p:cNvCxnSpPr>
                <a:cxnSpLocks/>
                <a:stCxn id="2153" idx="0"/>
                <a:endCxn id="2191" idx="3"/>
              </p:cNvCxnSpPr>
              <p:nvPr/>
            </p:nvCxnSpPr>
            <p:spPr>
              <a:xfrm flipV="1">
                <a:off x="2266665" y="4020759"/>
                <a:ext cx="260303" cy="3781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27" name="TextBox 2126">
              <a:extLst>
                <a:ext uri="{FF2B5EF4-FFF2-40B4-BE49-F238E27FC236}">
                  <a16:creationId xmlns:a16="http://schemas.microsoft.com/office/drawing/2014/main" id="{8BBC1D9B-CA0D-666F-0012-4EC7C61337E6}"/>
                </a:ext>
              </a:extLst>
            </p:cNvPr>
            <p:cNvSpPr txBox="1"/>
            <p:nvPr/>
          </p:nvSpPr>
          <p:spPr>
            <a:xfrm>
              <a:off x="6977165" y="1910059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8" name="TextBox 2127">
              <a:extLst>
                <a:ext uri="{FF2B5EF4-FFF2-40B4-BE49-F238E27FC236}">
                  <a16:creationId xmlns:a16="http://schemas.microsoft.com/office/drawing/2014/main" id="{310272D3-1823-FC6B-5CAC-4AD97176C0B9}"/>
                </a:ext>
              </a:extLst>
            </p:cNvPr>
            <p:cNvSpPr txBox="1"/>
            <p:nvPr/>
          </p:nvSpPr>
          <p:spPr>
            <a:xfrm>
              <a:off x="6199635" y="2806116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29" name="TextBox 2128">
              <a:extLst>
                <a:ext uri="{FF2B5EF4-FFF2-40B4-BE49-F238E27FC236}">
                  <a16:creationId xmlns:a16="http://schemas.microsoft.com/office/drawing/2014/main" id="{176DCA07-5F61-4A31-B45D-C0BDA03220A1}"/>
                </a:ext>
              </a:extLst>
            </p:cNvPr>
            <p:cNvSpPr txBox="1"/>
            <p:nvPr/>
          </p:nvSpPr>
          <p:spPr>
            <a:xfrm>
              <a:off x="6784898" y="3810006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31" name="TextBox 2130">
              <a:extLst>
                <a:ext uri="{FF2B5EF4-FFF2-40B4-BE49-F238E27FC236}">
                  <a16:creationId xmlns:a16="http://schemas.microsoft.com/office/drawing/2014/main" id="{FEB62AFF-28DE-A67E-FAB1-748944E688BE}"/>
                </a:ext>
              </a:extLst>
            </p:cNvPr>
            <p:cNvSpPr txBox="1"/>
            <p:nvPr/>
          </p:nvSpPr>
          <p:spPr>
            <a:xfrm>
              <a:off x="7852880" y="4968842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32" name="TextBox 2131">
              <a:extLst>
                <a:ext uri="{FF2B5EF4-FFF2-40B4-BE49-F238E27FC236}">
                  <a16:creationId xmlns:a16="http://schemas.microsoft.com/office/drawing/2014/main" id="{538C5F27-F463-E7EF-609B-FF8A1D57FE0A}"/>
                </a:ext>
              </a:extLst>
            </p:cNvPr>
            <p:cNvSpPr txBox="1"/>
            <p:nvPr/>
          </p:nvSpPr>
          <p:spPr>
            <a:xfrm>
              <a:off x="9402072" y="4998530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33" name="TextBox 2132">
              <a:extLst>
                <a:ext uri="{FF2B5EF4-FFF2-40B4-BE49-F238E27FC236}">
                  <a16:creationId xmlns:a16="http://schemas.microsoft.com/office/drawing/2014/main" id="{005CE225-3080-AD1D-7A51-873FE99E88D4}"/>
                </a:ext>
              </a:extLst>
            </p:cNvPr>
            <p:cNvSpPr txBox="1"/>
            <p:nvPr/>
          </p:nvSpPr>
          <p:spPr>
            <a:xfrm>
              <a:off x="11177873" y="3339542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134" name="TextBox 2133">
              <a:extLst>
                <a:ext uri="{FF2B5EF4-FFF2-40B4-BE49-F238E27FC236}">
                  <a16:creationId xmlns:a16="http://schemas.microsoft.com/office/drawing/2014/main" id="{8107CED4-99E4-A985-6576-64917D1FC469}"/>
                </a:ext>
              </a:extLst>
            </p:cNvPr>
            <p:cNvSpPr txBox="1"/>
            <p:nvPr/>
          </p:nvSpPr>
          <p:spPr>
            <a:xfrm>
              <a:off x="10905219" y="2144500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208" name="Group 2207">
            <a:extLst>
              <a:ext uri="{FF2B5EF4-FFF2-40B4-BE49-F238E27FC236}">
                <a16:creationId xmlns:a16="http://schemas.microsoft.com/office/drawing/2014/main" id="{455FE6DB-20A7-081E-8944-E7BEB766F3A6}"/>
              </a:ext>
            </a:extLst>
          </p:cNvPr>
          <p:cNvGrpSpPr/>
          <p:nvPr/>
        </p:nvGrpSpPr>
        <p:grpSpPr>
          <a:xfrm>
            <a:off x="7045370" y="5678385"/>
            <a:ext cx="779616" cy="691166"/>
            <a:chOff x="6240206" y="5784213"/>
            <a:chExt cx="779616" cy="691166"/>
          </a:xfrm>
        </p:grpSpPr>
        <p:sp>
          <p:nvSpPr>
            <p:cNvPr id="2209" name="Hexagon 2208">
              <a:extLst>
                <a:ext uri="{FF2B5EF4-FFF2-40B4-BE49-F238E27FC236}">
                  <a16:creationId xmlns:a16="http://schemas.microsoft.com/office/drawing/2014/main" id="{1B59842F-ED57-5CBC-6616-C2636BC24504}"/>
                </a:ext>
              </a:extLst>
            </p:cNvPr>
            <p:cNvSpPr/>
            <p:nvPr/>
          </p:nvSpPr>
          <p:spPr>
            <a:xfrm>
              <a:off x="6240206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10" name="Picture 2" descr="Ballon de foot png : 3 662 images libres de droits, photos de stock et  illustrations | Shutterstock">
              <a:extLst>
                <a:ext uri="{FF2B5EF4-FFF2-40B4-BE49-F238E27FC236}">
                  <a16:creationId xmlns:a16="http://schemas.microsoft.com/office/drawing/2014/main" id="{487C7BAF-2548-F185-15EE-247B05EFA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313" y="5889435"/>
              <a:ext cx="460795" cy="460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1" name="Group 2210">
            <a:extLst>
              <a:ext uri="{FF2B5EF4-FFF2-40B4-BE49-F238E27FC236}">
                <a16:creationId xmlns:a16="http://schemas.microsoft.com/office/drawing/2014/main" id="{1F25F502-714C-DF13-9DC4-B48ED5978769}"/>
              </a:ext>
            </a:extLst>
          </p:cNvPr>
          <p:cNvGrpSpPr/>
          <p:nvPr/>
        </p:nvGrpSpPr>
        <p:grpSpPr>
          <a:xfrm>
            <a:off x="8078031" y="5678385"/>
            <a:ext cx="779616" cy="691166"/>
            <a:chOff x="7272867" y="5784213"/>
            <a:chExt cx="779616" cy="691166"/>
          </a:xfrm>
        </p:grpSpPr>
        <p:sp>
          <p:nvSpPr>
            <p:cNvPr id="2212" name="Hexagon 2211">
              <a:extLst>
                <a:ext uri="{FF2B5EF4-FFF2-40B4-BE49-F238E27FC236}">
                  <a16:creationId xmlns:a16="http://schemas.microsoft.com/office/drawing/2014/main" id="{832778DF-00BD-6375-80F1-07077CFF37FE}"/>
                </a:ext>
              </a:extLst>
            </p:cNvPr>
            <p:cNvSpPr/>
            <p:nvPr/>
          </p:nvSpPr>
          <p:spPr>
            <a:xfrm>
              <a:off x="7272867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13" name="Picture 4" descr="balle de sport - balle de tennis png 12996772 PNG">
              <a:extLst>
                <a:ext uri="{FF2B5EF4-FFF2-40B4-BE49-F238E27FC236}">
                  <a16:creationId xmlns:a16="http://schemas.microsoft.com/office/drawing/2014/main" id="{59BA2B39-530E-14F7-E5D8-E9FE2DCABE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3" t="7404" r="19969" b="7404"/>
            <a:stretch/>
          </p:blipFill>
          <p:spPr bwMode="auto">
            <a:xfrm>
              <a:off x="7489807" y="5944990"/>
              <a:ext cx="342431" cy="349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4" name="Group 2213">
            <a:extLst>
              <a:ext uri="{FF2B5EF4-FFF2-40B4-BE49-F238E27FC236}">
                <a16:creationId xmlns:a16="http://schemas.microsoft.com/office/drawing/2014/main" id="{78009F7F-F69A-87C9-F41F-62ECA347C651}"/>
              </a:ext>
            </a:extLst>
          </p:cNvPr>
          <p:cNvGrpSpPr/>
          <p:nvPr/>
        </p:nvGrpSpPr>
        <p:grpSpPr>
          <a:xfrm>
            <a:off x="9037302" y="5678385"/>
            <a:ext cx="779616" cy="691166"/>
            <a:chOff x="8232138" y="5784213"/>
            <a:chExt cx="779616" cy="691166"/>
          </a:xfrm>
        </p:grpSpPr>
        <p:sp>
          <p:nvSpPr>
            <p:cNvPr id="2215" name="Hexagon 2214">
              <a:extLst>
                <a:ext uri="{FF2B5EF4-FFF2-40B4-BE49-F238E27FC236}">
                  <a16:creationId xmlns:a16="http://schemas.microsoft.com/office/drawing/2014/main" id="{7C527FC7-E3E6-EEF9-F43B-43F8A9BB7DC8}"/>
                </a:ext>
              </a:extLst>
            </p:cNvPr>
            <p:cNvSpPr/>
            <p:nvPr/>
          </p:nvSpPr>
          <p:spPr>
            <a:xfrm>
              <a:off x="8232138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16" name="Picture 6" descr="Badminton, Volant, Jeu, Jouer | Badminton, Volant de badminton, Volant  badminton">
              <a:extLst>
                <a:ext uri="{FF2B5EF4-FFF2-40B4-BE49-F238E27FC236}">
                  <a16:creationId xmlns:a16="http://schemas.microsoft.com/office/drawing/2014/main" id="{739853D3-1EC7-B88A-D430-83CF57B71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1010" y="5941141"/>
              <a:ext cx="415600" cy="352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20" name="TextBox 2219">
            <a:extLst>
              <a:ext uri="{FF2B5EF4-FFF2-40B4-BE49-F238E27FC236}">
                <a16:creationId xmlns:a16="http://schemas.microsoft.com/office/drawing/2014/main" id="{3CC913BE-0113-8B48-4EBE-8022B5753434}"/>
              </a:ext>
            </a:extLst>
          </p:cNvPr>
          <p:cNvSpPr txBox="1"/>
          <p:nvPr/>
        </p:nvSpPr>
        <p:spPr>
          <a:xfrm>
            <a:off x="7175953" y="6367323"/>
            <a:ext cx="68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1, 4</a:t>
            </a:r>
          </a:p>
        </p:txBody>
      </p:sp>
      <p:sp>
        <p:nvSpPr>
          <p:cNvPr id="2221" name="TextBox 2220">
            <a:extLst>
              <a:ext uri="{FF2B5EF4-FFF2-40B4-BE49-F238E27FC236}">
                <a16:creationId xmlns:a16="http://schemas.microsoft.com/office/drawing/2014/main" id="{36A46C00-BA41-A672-1E66-BC81FC5EB678}"/>
              </a:ext>
            </a:extLst>
          </p:cNvPr>
          <p:cNvSpPr txBox="1"/>
          <p:nvPr/>
        </p:nvSpPr>
        <p:spPr>
          <a:xfrm>
            <a:off x="8182893" y="6404470"/>
            <a:ext cx="68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2, 5</a:t>
            </a:r>
          </a:p>
        </p:txBody>
      </p:sp>
      <p:sp>
        <p:nvSpPr>
          <p:cNvPr id="2222" name="TextBox 2221">
            <a:extLst>
              <a:ext uri="{FF2B5EF4-FFF2-40B4-BE49-F238E27FC236}">
                <a16:creationId xmlns:a16="http://schemas.microsoft.com/office/drawing/2014/main" id="{7D68D776-BFCB-327F-F01A-7CE05E3A1ACE}"/>
              </a:ext>
            </a:extLst>
          </p:cNvPr>
          <p:cNvSpPr txBox="1"/>
          <p:nvPr/>
        </p:nvSpPr>
        <p:spPr>
          <a:xfrm>
            <a:off x="9044985" y="6385723"/>
            <a:ext cx="10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3, 6, 7</a:t>
            </a:r>
          </a:p>
        </p:txBody>
      </p:sp>
      <p:sp>
        <p:nvSpPr>
          <p:cNvPr id="2223" name="TextBox 2222">
            <a:extLst>
              <a:ext uri="{FF2B5EF4-FFF2-40B4-BE49-F238E27FC236}">
                <a16:creationId xmlns:a16="http://schemas.microsoft.com/office/drawing/2014/main" id="{F16E452A-99C6-ECA3-AB55-3F32A1520D6F}"/>
              </a:ext>
            </a:extLst>
          </p:cNvPr>
          <p:cNvSpPr txBox="1"/>
          <p:nvPr/>
        </p:nvSpPr>
        <p:spPr>
          <a:xfrm>
            <a:off x="8466898" y="2367227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4" name="TextBox 2223">
            <a:extLst>
              <a:ext uri="{FF2B5EF4-FFF2-40B4-BE49-F238E27FC236}">
                <a16:creationId xmlns:a16="http://schemas.microsoft.com/office/drawing/2014/main" id="{6BAE1E8A-858E-C6A4-0B7E-2C94441C1A72}"/>
              </a:ext>
            </a:extLst>
          </p:cNvPr>
          <p:cNvSpPr txBox="1"/>
          <p:nvPr/>
        </p:nvSpPr>
        <p:spPr>
          <a:xfrm>
            <a:off x="9328849" y="1662220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5" name="TextBox 2224">
            <a:extLst>
              <a:ext uri="{FF2B5EF4-FFF2-40B4-BE49-F238E27FC236}">
                <a16:creationId xmlns:a16="http://schemas.microsoft.com/office/drawing/2014/main" id="{BC57EBAD-2B69-F03F-0D85-D2577AAE0D94}"/>
              </a:ext>
            </a:extLst>
          </p:cNvPr>
          <p:cNvSpPr txBox="1"/>
          <p:nvPr/>
        </p:nvSpPr>
        <p:spPr>
          <a:xfrm>
            <a:off x="10189219" y="2364022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6" name="TextBox 2225">
            <a:extLst>
              <a:ext uri="{FF2B5EF4-FFF2-40B4-BE49-F238E27FC236}">
                <a16:creationId xmlns:a16="http://schemas.microsoft.com/office/drawing/2014/main" id="{69442AD4-4F85-01CE-330E-182C53413278}"/>
              </a:ext>
            </a:extLst>
          </p:cNvPr>
          <p:cNvSpPr txBox="1"/>
          <p:nvPr/>
        </p:nvSpPr>
        <p:spPr>
          <a:xfrm>
            <a:off x="10305150" y="3918563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7" name="TextBox 2226">
            <a:extLst>
              <a:ext uri="{FF2B5EF4-FFF2-40B4-BE49-F238E27FC236}">
                <a16:creationId xmlns:a16="http://schemas.microsoft.com/office/drawing/2014/main" id="{81E84F96-0A05-8706-91C0-A5F9007C2670}"/>
              </a:ext>
            </a:extLst>
          </p:cNvPr>
          <p:cNvSpPr txBox="1"/>
          <p:nvPr/>
        </p:nvSpPr>
        <p:spPr>
          <a:xfrm>
            <a:off x="8324403" y="3838616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8" name="TextBox 2227">
            <a:extLst>
              <a:ext uri="{FF2B5EF4-FFF2-40B4-BE49-F238E27FC236}">
                <a16:creationId xmlns:a16="http://schemas.microsoft.com/office/drawing/2014/main" id="{4A62D8B2-F6ED-8637-A1BE-6E1473636338}"/>
              </a:ext>
            </a:extLst>
          </p:cNvPr>
          <p:cNvSpPr txBox="1"/>
          <p:nvPr/>
        </p:nvSpPr>
        <p:spPr>
          <a:xfrm>
            <a:off x="7216409" y="5334868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20</a:t>
            </a:r>
          </a:p>
        </p:txBody>
      </p:sp>
      <p:sp>
        <p:nvSpPr>
          <p:cNvPr id="2229" name="TextBox 2228">
            <a:extLst>
              <a:ext uri="{FF2B5EF4-FFF2-40B4-BE49-F238E27FC236}">
                <a16:creationId xmlns:a16="http://schemas.microsoft.com/office/drawing/2014/main" id="{FF68B922-9491-0781-C27A-0B43DABDDECF}"/>
              </a:ext>
            </a:extLst>
          </p:cNvPr>
          <p:cNvSpPr txBox="1"/>
          <p:nvPr/>
        </p:nvSpPr>
        <p:spPr>
          <a:xfrm>
            <a:off x="8236557" y="5327200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30</a:t>
            </a:r>
          </a:p>
        </p:txBody>
      </p:sp>
      <p:sp>
        <p:nvSpPr>
          <p:cNvPr id="2230" name="TextBox 2229">
            <a:extLst>
              <a:ext uri="{FF2B5EF4-FFF2-40B4-BE49-F238E27FC236}">
                <a16:creationId xmlns:a16="http://schemas.microsoft.com/office/drawing/2014/main" id="{AC200843-C351-C257-4998-4EEBB8EAA936}"/>
              </a:ext>
            </a:extLst>
          </p:cNvPr>
          <p:cNvSpPr txBox="1"/>
          <p:nvPr/>
        </p:nvSpPr>
        <p:spPr>
          <a:xfrm>
            <a:off x="9213724" y="5328679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40</a:t>
            </a:r>
          </a:p>
        </p:txBody>
      </p:sp>
      <p:pic>
        <p:nvPicPr>
          <p:cNvPr id="2231" name="Picture 4">
            <a:extLst>
              <a:ext uri="{FF2B5EF4-FFF2-40B4-BE49-F238E27FC236}">
                <a16:creationId xmlns:a16="http://schemas.microsoft.com/office/drawing/2014/main" id="{51F43FC4-4BC5-3AA3-DB3E-0DF65A9BE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48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6" grpId="0" uiExpand="1" build="p"/>
      <p:bldP spid="2220" grpId="0"/>
      <p:bldP spid="2221" grpId="0"/>
      <p:bldP spid="2222" grpId="0"/>
      <p:bldP spid="2223" grpId="0"/>
      <p:bldP spid="2224" grpId="0"/>
      <p:bldP spid="2225" grpId="0"/>
      <p:bldP spid="2226" grpId="0"/>
      <p:bldP spid="2227" grpId="0"/>
      <p:bldP spid="2228" grpId="0"/>
      <p:bldP spid="2229" grpId="0"/>
      <p:bldP spid="22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7147600" y="-431924"/>
            <a:ext cx="1297902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5" y="739120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6" y="-115497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Apprentissage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C00D5-086A-22C0-089B-18777FA93D7B}"/>
              </a:ext>
            </a:extLst>
          </p:cNvPr>
          <p:cNvSpPr txBox="1">
            <a:spLocks/>
          </p:cNvSpPr>
          <p:nvPr/>
        </p:nvSpPr>
        <p:spPr>
          <a:xfrm>
            <a:off x="767985" y="987600"/>
            <a:ext cx="6379613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Algorithme ID3 : Prédiction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E5766905-1D9C-9B52-190C-D006AE051A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b="1" dirty="0">
                    <a:latin typeface="Avenir Book" panose="02000503020000020003" pitchFamily="2" charset="0"/>
                  </a:rPr>
                  <a:t>Création d’une « population » de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fr-FR" sz="2400" b="1" dirty="0">
                    <a:latin typeface="Avenir Book" panose="02000503020000020003" pitchFamily="2" charset="0"/>
                  </a:rPr>
                  <a:t> solutions « aléatoires » avec prise en compte de la taille des nœuds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Choix de la solution la plus efficace 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𝑰𝒏𝒕𝒆𝒓𝒆𝒔𝒕𝒆𝒅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𝑼𝒔𝒆𝒓𝒔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𝑫𝒂𝒕𝒂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</m:oMath>
                  </m:oMathPara>
                </a14:m>
                <a:endParaRPr lang="fr-FR" sz="2000" b="1" dirty="0">
                  <a:latin typeface="Avenir Book" panose="02000503020000020003" pitchFamily="2" charset="0"/>
                </a:endParaRPr>
              </a:p>
              <a:p>
                <a:pPr marL="457200" lvl="1" indent="0">
                  <a:buNone/>
                </a:pPr>
                <a:endParaRPr lang="fr-FR" sz="20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Réitération du processus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FR" sz="2400" b="1" dirty="0">
                    <a:latin typeface="Avenir Book" panose="02000503020000020003" pitchFamily="2" charset="0"/>
                  </a:rPr>
                  <a:t> fois.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E5766905-1D9C-9B52-190C-D006AE051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  <a:blipFill>
                <a:blip r:embed="rId2"/>
                <a:stretch>
                  <a:fillRect l="-1763" r="-3526" b="-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D8072CF-5265-B11B-1B20-41339DB8CCD7}"/>
              </a:ext>
            </a:extLst>
          </p:cNvPr>
          <p:cNvGrpSpPr>
            <a:grpSpLocks noChangeAspect="1"/>
          </p:cNvGrpSpPr>
          <p:nvPr/>
        </p:nvGrpSpPr>
        <p:grpSpPr>
          <a:xfrm>
            <a:off x="7147599" y="1893754"/>
            <a:ext cx="4728952" cy="3156056"/>
            <a:chOff x="6199635" y="1562567"/>
            <a:chExt cx="5709929" cy="381075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F7AD8E-C576-956C-0D3D-CD5625665F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40206" y="1562567"/>
              <a:ext cx="5669358" cy="3732865"/>
              <a:chOff x="381612" y="1507498"/>
              <a:chExt cx="5390505" cy="354926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A516DD3-8CCD-AC29-45C3-71598DD4A87A}"/>
                  </a:ext>
                </a:extLst>
              </p:cNvPr>
              <p:cNvCxnSpPr>
                <a:cxnSpLocks/>
                <a:stCxn id="45" idx="0"/>
                <a:endCxn id="2121" idx="4"/>
              </p:cNvCxnSpPr>
              <p:nvPr/>
            </p:nvCxnSpPr>
            <p:spPr>
              <a:xfrm flipH="1" flipV="1">
                <a:off x="3739855" y="4114902"/>
                <a:ext cx="17507" cy="2762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EE325D8-5B91-4256-3AB7-84131B7956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1612" y="1507498"/>
                <a:ext cx="5390505" cy="3549260"/>
                <a:chOff x="381612" y="1507498"/>
                <a:chExt cx="5390505" cy="354926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AA4B7E10-E708-C0C3-3754-175414B839B1}"/>
                    </a:ext>
                  </a:extLst>
                </p:cNvPr>
                <p:cNvGrpSpPr/>
                <p:nvPr/>
              </p:nvGrpSpPr>
              <p:grpSpPr>
                <a:xfrm>
                  <a:off x="381612" y="2360507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32" name="Rectangle 2131">
                    <a:extLst>
                      <a:ext uri="{FF2B5EF4-FFF2-40B4-BE49-F238E27FC236}">
                        <a16:creationId xmlns:a16="http://schemas.microsoft.com/office/drawing/2014/main" id="{308D725C-ADE8-DCAA-E0F1-46DFD35964E7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33" name="Group 2132">
                    <a:extLst>
                      <a:ext uri="{FF2B5EF4-FFF2-40B4-BE49-F238E27FC236}">
                        <a16:creationId xmlns:a16="http://schemas.microsoft.com/office/drawing/2014/main" id="{D87737E5-8DC7-7022-66B1-8DB61A0D8FB6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34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B7AD5366-4118-04B7-87BD-2F079DCBB0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35" name="Picture 2134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17C12587-E456-BFE4-F497-54B9B62109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1E196E9A-065F-A096-B540-0B16C589C29B}"/>
                    </a:ext>
                  </a:extLst>
                </p:cNvPr>
                <p:cNvGrpSpPr/>
                <p:nvPr/>
              </p:nvGrpSpPr>
              <p:grpSpPr>
                <a:xfrm>
                  <a:off x="1129888" y="1507498"/>
                  <a:ext cx="653138" cy="657814"/>
                  <a:chOff x="5223901" y="2189808"/>
                  <a:chExt cx="1404729" cy="1404730"/>
                </a:xfrm>
              </p:grpSpPr>
              <p:sp>
                <p:nvSpPr>
                  <p:cNvPr id="2127" name="Rectangle 2126">
                    <a:extLst>
                      <a:ext uri="{FF2B5EF4-FFF2-40B4-BE49-F238E27FC236}">
                        <a16:creationId xmlns:a16="http://schemas.microsoft.com/office/drawing/2014/main" id="{4907B445-B766-992A-62BB-2E2FFF2DAB29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29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28" name="Group 2127">
                    <a:extLst>
                      <a:ext uri="{FF2B5EF4-FFF2-40B4-BE49-F238E27FC236}">
                        <a16:creationId xmlns:a16="http://schemas.microsoft.com/office/drawing/2014/main" id="{5A36BE40-5266-FA61-FD9E-8D81E3D53F58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29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1DB5E007-0CA1-F755-6BEA-F87EEC0F439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31" name="Picture 2130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648707E7-4227-9C85-99AA-400D2C020C7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91654E13-7662-BE7C-524D-FA31D9021CA1}"/>
                    </a:ext>
                  </a:extLst>
                </p:cNvPr>
                <p:cNvGrpSpPr/>
                <p:nvPr/>
              </p:nvGrpSpPr>
              <p:grpSpPr>
                <a:xfrm>
                  <a:off x="2104750" y="1895927"/>
                  <a:ext cx="2287016" cy="2221167"/>
                  <a:chOff x="4430906" y="875054"/>
                  <a:chExt cx="4658196" cy="4439216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B308327-F2DA-9F20-AD05-7539B5142833}"/>
                      </a:ext>
                    </a:extLst>
                  </p:cNvPr>
                  <p:cNvCxnSpPr>
                    <a:cxnSpLocks/>
                    <a:endCxn id="2119" idx="0"/>
                  </p:cNvCxnSpPr>
                  <p:nvPr/>
                </p:nvCxnSpPr>
                <p:spPr>
                  <a:xfrm flipH="1">
                    <a:off x="5761218" y="2132395"/>
                    <a:ext cx="758852" cy="18671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7F7C9949-5310-1D98-B9E1-4E89D1B33327}"/>
                      </a:ext>
                    </a:extLst>
                  </p:cNvPr>
                  <p:cNvGrpSpPr/>
                  <p:nvPr/>
                </p:nvGrpSpPr>
                <p:grpSpPr>
                  <a:xfrm>
                    <a:off x="4430906" y="875054"/>
                    <a:ext cx="4658196" cy="4439216"/>
                    <a:chOff x="4430906" y="875054"/>
                    <a:chExt cx="4658196" cy="4439216"/>
                  </a:xfrm>
                </p:grpSpPr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27EF3FBC-4E5C-5D45-4C39-BE29C3648A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30906" y="2201082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25" name="Oval 2124">
                        <a:extLst>
                          <a:ext uri="{FF2B5EF4-FFF2-40B4-BE49-F238E27FC236}">
                            <a16:creationId xmlns:a16="http://schemas.microsoft.com/office/drawing/2014/main" id="{6DAF86A3-27C8-376E-05A0-04903A00C6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26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09BB4368-DCA4-E3EB-EF94-9E91D086E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399EF469-E7A7-0DEE-B698-C65C02EBC6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28309" y="875054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23" name="Oval 2122">
                        <a:extLst>
                          <a:ext uri="{FF2B5EF4-FFF2-40B4-BE49-F238E27FC236}">
                            <a16:creationId xmlns:a16="http://schemas.microsoft.com/office/drawing/2014/main" id="{4E20C246-3667-BCBF-4FE1-62E8B6132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24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B127EBD4-5886-28FE-C2B7-D02DB5BA3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EB1B4E9A-A8F5-FBB4-0088-755DEF7765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96134" y="3995186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21" name="Oval 2120">
                        <a:extLst>
                          <a:ext uri="{FF2B5EF4-FFF2-40B4-BE49-F238E27FC236}">
                            <a16:creationId xmlns:a16="http://schemas.microsoft.com/office/drawing/2014/main" id="{10797D40-2083-A648-DC1C-65E1E72C0F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22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0A7968E9-7752-C309-1B77-843214EBD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62D9722F-1F34-8D5E-1C81-5A60B1618F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96062" y="3999565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19" name="Oval 2118">
                        <a:extLst>
                          <a:ext uri="{FF2B5EF4-FFF2-40B4-BE49-F238E27FC236}">
                            <a16:creationId xmlns:a16="http://schemas.microsoft.com/office/drawing/2014/main" id="{A1BCF08A-887C-3EB6-46B4-4DA1FB2BA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20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78FD61B4-99CA-284F-F4AA-7E8BF9EA9E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7DD0E33B-3739-313D-199B-E939B3BA94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58790" y="2196703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17" name="Oval 2116">
                        <a:extLst>
                          <a:ext uri="{FF2B5EF4-FFF2-40B4-BE49-F238E27FC236}">
                            <a16:creationId xmlns:a16="http://schemas.microsoft.com/office/drawing/2014/main" id="{918E26BD-B716-871D-B0A7-592FD1949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18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6DE296C3-3065-BD0F-4FF9-6BF9E27DE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5F068B8D-F45F-7909-2DE6-856EA379780B}"/>
                        </a:ext>
                      </a:extLst>
                    </p:cNvPr>
                    <p:cNvCxnSpPr>
                      <a:cxnSpLocks/>
                      <a:stCxn id="2125" idx="6"/>
                      <a:endCxn id="2117" idx="2"/>
                    </p:cNvCxnSpPr>
                    <p:nvPr/>
                  </p:nvCxnSpPr>
                  <p:spPr>
                    <a:xfrm flipV="1">
                      <a:off x="5761218" y="2854056"/>
                      <a:ext cx="1997572" cy="43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114E60EA-C49B-2548-D8C5-3CE6852C12C6}"/>
                        </a:ext>
                      </a:extLst>
                    </p:cNvPr>
                    <p:cNvCxnSpPr>
                      <a:cxnSpLocks/>
                      <a:stCxn id="2119" idx="6"/>
                      <a:endCxn id="2121" idx="2"/>
                    </p:cNvCxnSpPr>
                    <p:nvPr/>
                  </p:nvCxnSpPr>
                  <p:spPr>
                    <a:xfrm flipV="1">
                      <a:off x="6426374" y="4652539"/>
                      <a:ext cx="669760" cy="43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9F54AF97-D180-B353-3426-AE8DF39747D9}"/>
                        </a:ext>
                      </a:extLst>
                    </p:cNvPr>
                    <p:cNvCxnSpPr>
                      <a:cxnSpLocks/>
                      <a:endCxn id="2121" idx="0"/>
                    </p:cNvCxnSpPr>
                    <p:nvPr/>
                  </p:nvCxnSpPr>
                  <p:spPr>
                    <a:xfrm>
                      <a:off x="7041309" y="2139966"/>
                      <a:ext cx="719981" cy="185522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61C4ECFB-D0DC-BC60-D30A-516FF7A107CF}"/>
                        </a:ext>
                      </a:extLst>
                    </p:cNvPr>
                    <p:cNvCxnSpPr>
                      <a:cxnSpLocks/>
                      <a:stCxn id="2125" idx="4"/>
                      <a:endCxn id="2119" idx="1"/>
                    </p:cNvCxnSpPr>
                    <p:nvPr/>
                  </p:nvCxnSpPr>
                  <p:spPr>
                    <a:xfrm>
                      <a:off x="5096062" y="3515787"/>
                      <a:ext cx="194820" cy="6763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2" name="Straight Connector 2111">
                      <a:extLst>
                        <a:ext uri="{FF2B5EF4-FFF2-40B4-BE49-F238E27FC236}">
                          <a16:creationId xmlns:a16="http://schemas.microsoft.com/office/drawing/2014/main" id="{F21C350C-3129-4DE9-6484-C33090C24F70}"/>
                        </a:ext>
                      </a:extLst>
                    </p:cNvPr>
                    <p:cNvCxnSpPr>
                      <a:cxnSpLocks/>
                      <a:stCxn id="2123" idx="5"/>
                      <a:endCxn id="2117" idx="1"/>
                    </p:cNvCxnSpPr>
                    <p:nvPr/>
                  </p:nvCxnSpPr>
                  <p:spPr>
                    <a:xfrm>
                      <a:off x="7263801" y="1997225"/>
                      <a:ext cx="689809" cy="3920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3" name="Straight Connector 2112">
                      <a:extLst>
                        <a:ext uri="{FF2B5EF4-FFF2-40B4-BE49-F238E27FC236}">
                          <a16:creationId xmlns:a16="http://schemas.microsoft.com/office/drawing/2014/main" id="{2272E55B-0C57-A7D0-EAF9-B2498EB02C6E}"/>
                        </a:ext>
                      </a:extLst>
                    </p:cNvPr>
                    <p:cNvCxnSpPr>
                      <a:cxnSpLocks/>
                      <a:stCxn id="2123" idx="3"/>
                      <a:endCxn id="2125" idx="7"/>
                    </p:cNvCxnSpPr>
                    <p:nvPr/>
                  </p:nvCxnSpPr>
                  <p:spPr>
                    <a:xfrm flipH="1">
                      <a:off x="5566398" y="1997225"/>
                      <a:ext cx="756731" cy="39639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4" name="Straight Connector 2113">
                      <a:extLst>
                        <a:ext uri="{FF2B5EF4-FFF2-40B4-BE49-F238E27FC236}">
                          <a16:creationId xmlns:a16="http://schemas.microsoft.com/office/drawing/2014/main" id="{19A06C99-4E5E-C62C-BD13-3AD4CB3DCD48}"/>
                        </a:ext>
                      </a:extLst>
                    </p:cNvPr>
                    <p:cNvCxnSpPr>
                      <a:cxnSpLocks/>
                      <a:stCxn id="2117" idx="4"/>
                      <a:endCxn id="2121" idx="7"/>
                    </p:cNvCxnSpPr>
                    <p:nvPr/>
                  </p:nvCxnSpPr>
                  <p:spPr>
                    <a:xfrm flipH="1">
                      <a:off x="8231626" y="3511408"/>
                      <a:ext cx="192320" cy="6763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5" name="Straight Connector 2114">
                      <a:extLst>
                        <a:ext uri="{FF2B5EF4-FFF2-40B4-BE49-F238E27FC236}">
                          <a16:creationId xmlns:a16="http://schemas.microsoft.com/office/drawing/2014/main" id="{4CB16A9F-4CA1-FBB6-0DA4-D2F6321940F1}"/>
                        </a:ext>
                      </a:extLst>
                    </p:cNvPr>
                    <p:cNvCxnSpPr>
                      <a:cxnSpLocks/>
                      <a:stCxn id="2119" idx="7"/>
                      <a:endCxn id="2117" idx="3"/>
                    </p:cNvCxnSpPr>
                    <p:nvPr/>
                  </p:nvCxnSpPr>
                  <p:spPr>
                    <a:xfrm flipV="1">
                      <a:off x="6231554" y="3318874"/>
                      <a:ext cx="1722056" cy="8732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6" name="Straight Connector 2115">
                      <a:extLst>
                        <a:ext uri="{FF2B5EF4-FFF2-40B4-BE49-F238E27FC236}">
                          <a16:creationId xmlns:a16="http://schemas.microsoft.com/office/drawing/2014/main" id="{7E7CC694-9DFC-EB3A-186B-11106D9C5662}"/>
                        </a:ext>
                      </a:extLst>
                    </p:cNvPr>
                    <p:cNvCxnSpPr>
                      <a:cxnSpLocks/>
                      <a:stCxn id="2125" idx="5"/>
                      <a:endCxn id="2121" idx="1"/>
                    </p:cNvCxnSpPr>
                    <p:nvPr/>
                  </p:nvCxnSpPr>
                  <p:spPr>
                    <a:xfrm>
                      <a:off x="5566398" y="3323253"/>
                      <a:ext cx="1724556" cy="86446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42DF6CC-F144-83C6-ECFF-D79A20260CAD}"/>
                    </a:ext>
                  </a:extLst>
                </p:cNvPr>
                <p:cNvGrpSpPr/>
                <p:nvPr/>
              </p:nvGrpSpPr>
              <p:grpSpPr>
                <a:xfrm>
                  <a:off x="938288" y="3312481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6E41080B-496E-43B8-5154-257A2AD54299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16087601-CF4B-DDF5-7523-AFE8A3E15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51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5C5ADAF8-B7F4-CC53-6156-B07AD13EA1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52" name="Picture 51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6DBFC235-26A6-9F1B-334C-60846CD7EA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AEBF195-BA61-986F-6E51-FE040E18DE8C}"/>
                    </a:ext>
                  </a:extLst>
                </p:cNvPr>
                <p:cNvGrpSpPr/>
                <p:nvPr/>
              </p:nvGrpSpPr>
              <p:grpSpPr>
                <a:xfrm>
                  <a:off x="3430793" y="4391158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AB879EE-0191-89E0-E25C-86FD019F73AE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8E35D7D7-5C98-B97C-29B6-70733329669B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47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AD72A1AA-8DD9-591D-7484-6E15556A29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8" name="Picture 47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574F0E7E-F91E-D94C-5B9E-A669AD11F1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86DACD3C-4571-C12B-B932-0AC5CA28E908}"/>
                    </a:ext>
                  </a:extLst>
                </p:cNvPr>
                <p:cNvGrpSpPr/>
                <p:nvPr/>
              </p:nvGrpSpPr>
              <p:grpSpPr>
                <a:xfrm>
                  <a:off x="5118979" y="2825326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34FE01C-DB12-9620-1FF3-12B1CA1620C4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55C2CDB9-1CC6-F2BD-1F8A-BAE3E9F2C37F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43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5A445ECC-9F61-F981-D8E0-33CABD0E80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4" name="Picture 43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27D38D27-8B02-FB3E-6E30-79D50C2756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1B286C85-AAAA-CA15-1230-6D3C2358980F}"/>
                    </a:ext>
                  </a:extLst>
                </p:cNvPr>
                <p:cNvGrpSpPr/>
                <p:nvPr/>
              </p:nvGrpSpPr>
              <p:grpSpPr>
                <a:xfrm>
                  <a:off x="4841483" y="1699218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C3DDA570-78B7-5A30-D2CF-45264DF85123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76B23F66-D13F-B9A9-2F04-0DF32C16CB6A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39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737DBF73-CAEF-7FF8-B8A7-E7F25903E5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0" name="Picture 39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98320A1A-0DA8-E6D1-05A2-DB305D096E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27236F6-4DD2-CBB9-9EA2-B39D24C5965E}"/>
                    </a:ext>
                  </a:extLst>
                </p:cNvPr>
                <p:cNvCxnSpPr>
                  <a:stCxn id="2127" idx="2"/>
                  <a:endCxn id="2125" idx="1"/>
                </p:cNvCxnSpPr>
                <p:nvPr/>
              </p:nvCxnSpPr>
              <p:spPr>
                <a:xfrm>
                  <a:off x="1456455" y="2165312"/>
                  <a:ext cx="743944" cy="4904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5420D07-6DC5-40F3-26D1-898E0F857D52}"/>
                    </a:ext>
                  </a:extLst>
                </p:cNvPr>
                <p:cNvCxnSpPr>
                  <a:cxnSpLocks/>
                  <a:stCxn id="2132" idx="3"/>
                  <a:endCxn id="2125" idx="2"/>
                </p:cNvCxnSpPr>
                <p:nvPr/>
              </p:nvCxnSpPr>
              <p:spPr>
                <a:xfrm>
                  <a:off x="1034750" y="2689414"/>
                  <a:ext cx="1070000" cy="1989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5B1C649-ED27-1A5E-370C-71A1D6EA04B9}"/>
                    </a:ext>
                  </a:extLst>
                </p:cNvPr>
                <p:cNvCxnSpPr>
                  <a:cxnSpLocks/>
                  <a:stCxn id="49" idx="3"/>
                  <a:endCxn id="2125" idx="3"/>
                </p:cNvCxnSpPr>
                <p:nvPr/>
              </p:nvCxnSpPr>
              <p:spPr>
                <a:xfrm flipV="1">
                  <a:off x="1591426" y="3120886"/>
                  <a:ext cx="608974" cy="5205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EA047DB-114B-F853-472D-EC6FBCDB7977}"/>
                    </a:ext>
                  </a:extLst>
                </p:cNvPr>
                <p:cNvCxnSpPr>
                  <a:cxnSpLocks/>
                  <a:stCxn id="41" idx="1"/>
                  <a:endCxn id="2117" idx="6"/>
                </p:cNvCxnSpPr>
                <p:nvPr/>
              </p:nvCxnSpPr>
              <p:spPr>
                <a:xfrm flipH="1" flipV="1">
                  <a:off x="4391765" y="2886123"/>
                  <a:ext cx="727214" cy="26811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411EE89-8F33-FDCA-048F-6B40F718DBBC}"/>
                    </a:ext>
                  </a:extLst>
                </p:cNvPr>
                <p:cNvCxnSpPr>
                  <a:cxnSpLocks/>
                  <a:stCxn id="37" idx="1"/>
                  <a:endCxn id="2117" idx="7"/>
                </p:cNvCxnSpPr>
                <p:nvPr/>
              </p:nvCxnSpPr>
              <p:spPr>
                <a:xfrm flipH="1">
                  <a:off x="4296115" y="2028126"/>
                  <a:ext cx="545368" cy="6254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5044465B-33B6-81E5-03D1-EC76BC4AD2FA}"/>
                    </a:ext>
                  </a:extLst>
                </p:cNvPr>
                <p:cNvGrpSpPr/>
                <p:nvPr/>
              </p:nvGrpSpPr>
              <p:grpSpPr>
                <a:xfrm>
                  <a:off x="1940096" y="4398944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6CFACB8-4A6A-05EE-1DB7-74D88855D85D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97AC99A8-594A-4DAD-921D-FF745BB3E8B5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35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AE8319EF-650C-B3F7-B753-AB7194C2AF7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6" name="Picture 35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1CACB5DB-82C6-4C03-3A39-B2428493F6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C4370AB-64CD-A3DE-2B99-65B7FE26E657}"/>
                  </a:ext>
                </a:extLst>
              </p:cNvPr>
              <p:cNvCxnSpPr>
                <a:cxnSpLocks/>
                <a:stCxn id="33" idx="0"/>
                <a:endCxn id="2119" idx="3"/>
              </p:cNvCxnSpPr>
              <p:nvPr/>
            </p:nvCxnSpPr>
            <p:spPr>
              <a:xfrm flipV="1">
                <a:off x="2266665" y="4020759"/>
                <a:ext cx="260303" cy="3781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044E86-C59B-1277-67FC-F563CA594584}"/>
                </a:ext>
              </a:extLst>
            </p:cNvPr>
            <p:cNvSpPr txBox="1"/>
            <p:nvPr/>
          </p:nvSpPr>
          <p:spPr>
            <a:xfrm>
              <a:off x="6977165" y="1910059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1D698-B762-6370-44BC-F7F3E76F53B6}"/>
                </a:ext>
              </a:extLst>
            </p:cNvPr>
            <p:cNvSpPr txBox="1"/>
            <p:nvPr/>
          </p:nvSpPr>
          <p:spPr>
            <a:xfrm>
              <a:off x="6199635" y="2806116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EE73D-EBE4-6D6E-1B09-FA7ACA6BBDEC}"/>
                </a:ext>
              </a:extLst>
            </p:cNvPr>
            <p:cNvSpPr txBox="1"/>
            <p:nvPr/>
          </p:nvSpPr>
          <p:spPr>
            <a:xfrm>
              <a:off x="6784898" y="3810006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A710B-95C7-EFD9-C5C2-7B5B7A4C9EB7}"/>
                </a:ext>
              </a:extLst>
            </p:cNvPr>
            <p:cNvSpPr txBox="1"/>
            <p:nvPr/>
          </p:nvSpPr>
          <p:spPr>
            <a:xfrm>
              <a:off x="7852880" y="4968842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84533A-4AC9-3382-357B-2CC672354CCD}"/>
                </a:ext>
              </a:extLst>
            </p:cNvPr>
            <p:cNvSpPr txBox="1"/>
            <p:nvPr/>
          </p:nvSpPr>
          <p:spPr>
            <a:xfrm>
              <a:off x="9402072" y="4998530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E32F19-ADD8-85F2-FE2E-848B636FF9EB}"/>
                </a:ext>
              </a:extLst>
            </p:cNvPr>
            <p:cNvSpPr txBox="1"/>
            <p:nvPr/>
          </p:nvSpPr>
          <p:spPr>
            <a:xfrm>
              <a:off x="11177873" y="3339542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6C8890-BA35-015A-E498-790D9CE11A33}"/>
                </a:ext>
              </a:extLst>
            </p:cNvPr>
            <p:cNvSpPr txBox="1"/>
            <p:nvPr/>
          </p:nvSpPr>
          <p:spPr>
            <a:xfrm>
              <a:off x="10905219" y="2144500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136" name="Group 2135">
            <a:extLst>
              <a:ext uri="{FF2B5EF4-FFF2-40B4-BE49-F238E27FC236}">
                <a16:creationId xmlns:a16="http://schemas.microsoft.com/office/drawing/2014/main" id="{7E06DA12-0846-A9B6-65B7-CE7089A8B5B4}"/>
              </a:ext>
            </a:extLst>
          </p:cNvPr>
          <p:cNvGrpSpPr/>
          <p:nvPr/>
        </p:nvGrpSpPr>
        <p:grpSpPr>
          <a:xfrm>
            <a:off x="7496333" y="5591732"/>
            <a:ext cx="671494" cy="609674"/>
            <a:chOff x="6240206" y="5784213"/>
            <a:chExt cx="779616" cy="691166"/>
          </a:xfrm>
        </p:grpSpPr>
        <p:sp>
          <p:nvSpPr>
            <p:cNvPr id="2137" name="Hexagon 2136">
              <a:extLst>
                <a:ext uri="{FF2B5EF4-FFF2-40B4-BE49-F238E27FC236}">
                  <a16:creationId xmlns:a16="http://schemas.microsoft.com/office/drawing/2014/main" id="{53C77457-3670-331D-AE73-6FD078E23969}"/>
                </a:ext>
              </a:extLst>
            </p:cNvPr>
            <p:cNvSpPr/>
            <p:nvPr/>
          </p:nvSpPr>
          <p:spPr>
            <a:xfrm>
              <a:off x="6240206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38" name="Picture 2" descr="Ballon de foot png : 3 662 images libres de droits, photos de stock et  illustrations | Shutterstock">
              <a:extLst>
                <a:ext uri="{FF2B5EF4-FFF2-40B4-BE49-F238E27FC236}">
                  <a16:creationId xmlns:a16="http://schemas.microsoft.com/office/drawing/2014/main" id="{EAED6E3A-024F-9223-078D-C211C66B6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313" y="5889435"/>
              <a:ext cx="460795" cy="460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39" name="Group 2138">
            <a:extLst>
              <a:ext uri="{FF2B5EF4-FFF2-40B4-BE49-F238E27FC236}">
                <a16:creationId xmlns:a16="http://schemas.microsoft.com/office/drawing/2014/main" id="{47EAC071-BBC2-2A6B-B85A-3BC5E72E8437}"/>
              </a:ext>
            </a:extLst>
          </p:cNvPr>
          <p:cNvGrpSpPr/>
          <p:nvPr/>
        </p:nvGrpSpPr>
        <p:grpSpPr>
          <a:xfrm>
            <a:off x="8528994" y="5591732"/>
            <a:ext cx="671494" cy="609674"/>
            <a:chOff x="7272867" y="5784213"/>
            <a:chExt cx="779616" cy="691166"/>
          </a:xfrm>
        </p:grpSpPr>
        <p:sp>
          <p:nvSpPr>
            <p:cNvPr id="2140" name="Hexagon 2139">
              <a:extLst>
                <a:ext uri="{FF2B5EF4-FFF2-40B4-BE49-F238E27FC236}">
                  <a16:creationId xmlns:a16="http://schemas.microsoft.com/office/drawing/2014/main" id="{6BF843B0-E9E0-A238-07C6-50B681481EE5}"/>
                </a:ext>
              </a:extLst>
            </p:cNvPr>
            <p:cNvSpPr/>
            <p:nvPr/>
          </p:nvSpPr>
          <p:spPr>
            <a:xfrm>
              <a:off x="7272867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41" name="Picture 4" descr="balle de sport - balle de tennis png 12996772 PNG">
              <a:extLst>
                <a:ext uri="{FF2B5EF4-FFF2-40B4-BE49-F238E27FC236}">
                  <a16:creationId xmlns:a16="http://schemas.microsoft.com/office/drawing/2014/main" id="{8411FB88-4A11-90DE-8D15-DE9E802E73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3" t="7404" r="19969" b="7404"/>
            <a:stretch/>
          </p:blipFill>
          <p:spPr bwMode="auto">
            <a:xfrm>
              <a:off x="7489807" y="5944990"/>
              <a:ext cx="342431" cy="349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2" name="Group 2141">
            <a:extLst>
              <a:ext uri="{FF2B5EF4-FFF2-40B4-BE49-F238E27FC236}">
                <a16:creationId xmlns:a16="http://schemas.microsoft.com/office/drawing/2014/main" id="{71EE36B1-DA88-C4C7-87F7-C5D907DD0F74}"/>
              </a:ext>
            </a:extLst>
          </p:cNvPr>
          <p:cNvGrpSpPr/>
          <p:nvPr/>
        </p:nvGrpSpPr>
        <p:grpSpPr>
          <a:xfrm>
            <a:off x="9488265" y="5591732"/>
            <a:ext cx="671494" cy="609674"/>
            <a:chOff x="8232138" y="5784213"/>
            <a:chExt cx="779616" cy="691166"/>
          </a:xfrm>
        </p:grpSpPr>
        <p:sp>
          <p:nvSpPr>
            <p:cNvPr id="2143" name="Hexagon 2142">
              <a:extLst>
                <a:ext uri="{FF2B5EF4-FFF2-40B4-BE49-F238E27FC236}">
                  <a16:creationId xmlns:a16="http://schemas.microsoft.com/office/drawing/2014/main" id="{540F1DC0-31D2-D184-FC62-059964CC44F8}"/>
                </a:ext>
              </a:extLst>
            </p:cNvPr>
            <p:cNvSpPr/>
            <p:nvPr/>
          </p:nvSpPr>
          <p:spPr>
            <a:xfrm>
              <a:off x="8232138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44" name="Picture 6" descr="Badminton, Volant, Jeu, Jouer | Badminton, Volant de badminton, Volant  badminton">
              <a:extLst>
                <a:ext uri="{FF2B5EF4-FFF2-40B4-BE49-F238E27FC236}">
                  <a16:creationId xmlns:a16="http://schemas.microsoft.com/office/drawing/2014/main" id="{B04F2FBA-1D61-EC3B-CA3C-057759169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1010" y="5941141"/>
              <a:ext cx="415600" cy="352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45" name="TextBox 2144">
            <a:extLst>
              <a:ext uri="{FF2B5EF4-FFF2-40B4-BE49-F238E27FC236}">
                <a16:creationId xmlns:a16="http://schemas.microsoft.com/office/drawing/2014/main" id="{1FFBE49B-AB2D-65D4-CB66-151B63F10F5E}"/>
              </a:ext>
            </a:extLst>
          </p:cNvPr>
          <p:cNvSpPr txBox="1"/>
          <p:nvPr/>
        </p:nvSpPr>
        <p:spPr>
          <a:xfrm>
            <a:off x="7516268" y="6201826"/>
            <a:ext cx="59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1, 4</a:t>
            </a:r>
          </a:p>
        </p:txBody>
      </p:sp>
      <p:sp>
        <p:nvSpPr>
          <p:cNvPr id="2147" name="TextBox 2146">
            <a:extLst>
              <a:ext uri="{FF2B5EF4-FFF2-40B4-BE49-F238E27FC236}">
                <a16:creationId xmlns:a16="http://schemas.microsoft.com/office/drawing/2014/main" id="{013303C4-3E07-DFB2-0C62-773D7782A28B}"/>
              </a:ext>
            </a:extLst>
          </p:cNvPr>
          <p:cNvSpPr txBox="1"/>
          <p:nvPr/>
        </p:nvSpPr>
        <p:spPr>
          <a:xfrm>
            <a:off x="8553404" y="6168739"/>
            <a:ext cx="59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2, 5</a:t>
            </a:r>
          </a:p>
        </p:txBody>
      </p:sp>
      <p:sp>
        <p:nvSpPr>
          <p:cNvPr id="2148" name="TextBox 2147">
            <a:extLst>
              <a:ext uri="{FF2B5EF4-FFF2-40B4-BE49-F238E27FC236}">
                <a16:creationId xmlns:a16="http://schemas.microsoft.com/office/drawing/2014/main" id="{8768DEFE-DC8E-D5A1-9A94-DAACC93B01D0}"/>
              </a:ext>
            </a:extLst>
          </p:cNvPr>
          <p:cNvSpPr txBox="1"/>
          <p:nvPr/>
        </p:nvSpPr>
        <p:spPr>
          <a:xfrm>
            <a:off x="9442965" y="6218770"/>
            <a:ext cx="9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3, 6, 7</a:t>
            </a:r>
          </a:p>
        </p:txBody>
      </p:sp>
      <p:sp>
        <p:nvSpPr>
          <p:cNvPr id="2150" name="TextBox 2149">
            <a:extLst>
              <a:ext uri="{FF2B5EF4-FFF2-40B4-BE49-F238E27FC236}">
                <a16:creationId xmlns:a16="http://schemas.microsoft.com/office/drawing/2014/main" id="{40041D0A-9787-115A-5983-9828B55EDFA0}"/>
              </a:ext>
            </a:extLst>
          </p:cNvPr>
          <p:cNvSpPr txBox="1"/>
          <p:nvPr/>
        </p:nvSpPr>
        <p:spPr>
          <a:xfrm>
            <a:off x="7610642" y="5273898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20</a:t>
            </a:r>
          </a:p>
        </p:txBody>
      </p:sp>
      <p:sp>
        <p:nvSpPr>
          <p:cNvPr id="2154" name="TextBox 2153">
            <a:extLst>
              <a:ext uri="{FF2B5EF4-FFF2-40B4-BE49-F238E27FC236}">
                <a16:creationId xmlns:a16="http://schemas.microsoft.com/office/drawing/2014/main" id="{E0ED101A-6FD2-3473-167C-9CF22302DE17}"/>
              </a:ext>
            </a:extLst>
          </p:cNvPr>
          <p:cNvSpPr txBox="1"/>
          <p:nvPr/>
        </p:nvSpPr>
        <p:spPr>
          <a:xfrm>
            <a:off x="8630790" y="5266230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30</a:t>
            </a:r>
          </a:p>
        </p:txBody>
      </p:sp>
      <p:sp>
        <p:nvSpPr>
          <p:cNvPr id="2155" name="TextBox 2154">
            <a:extLst>
              <a:ext uri="{FF2B5EF4-FFF2-40B4-BE49-F238E27FC236}">
                <a16:creationId xmlns:a16="http://schemas.microsoft.com/office/drawing/2014/main" id="{90DFC330-9323-83E0-3FA4-0D7FA4000F3E}"/>
              </a:ext>
            </a:extLst>
          </p:cNvPr>
          <p:cNvSpPr txBox="1"/>
          <p:nvPr/>
        </p:nvSpPr>
        <p:spPr>
          <a:xfrm>
            <a:off x="9607957" y="5267709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40</a:t>
            </a:r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D9F87D2-EB6C-B163-2A24-B97CAECEACB5}"/>
              </a:ext>
            </a:extLst>
          </p:cNvPr>
          <p:cNvSpPr txBox="1"/>
          <p:nvPr/>
        </p:nvSpPr>
        <p:spPr>
          <a:xfrm>
            <a:off x="7680630" y="735903"/>
            <a:ext cx="364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Exemple de population :</a:t>
            </a:r>
          </a:p>
          <a:p>
            <a:r>
              <a:rPr lang="fr-FR" dirty="0">
                <a:latin typeface="Avenir Book" panose="02000503020000020003" pitchFamily="2" charset="0"/>
              </a:rPr>
              <a:t>	[9,11,13], [8,10,12], </a:t>
            </a:r>
          </a:p>
          <a:p>
            <a:r>
              <a:rPr lang="fr-FR" dirty="0">
                <a:latin typeface="Avenir Book" panose="02000503020000020003" pitchFamily="2" charset="0"/>
              </a:rPr>
              <a:t>	[8,9,10], [11,12,13], …</a:t>
            </a:r>
          </a:p>
        </p:txBody>
      </p:sp>
      <p:sp>
        <p:nvSpPr>
          <p:cNvPr id="2158" name="TextBox 2157">
            <a:extLst>
              <a:ext uri="{FF2B5EF4-FFF2-40B4-BE49-F238E27FC236}">
                <a16:creationId xmlns:a16="http://schemas.microsoft.com/office/drawing/2014/main" id="{55D659C6-0F6D-9BA2-F9B5-41467C4969B2}"/>
              </a:ext>
            </a:extLst>
          </p:cNvPr>
          <p:cNvSpPr txBox="1"/>
          <p:nvPr/>
        </p:nvSpPr>
        <p:spPr>
          <a:xfrm>
            <a:off x="8729781" y="2634103"/>
            <a:ext cx="5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10</a:t>
            </a:r>
          </a:p>
        </p:txBody>
      </p:sp>
      <p:sp>
        <p:nvSpPr>
          <p:cNvPr id="2159" name="TextBox 2158">
            <a:extLst>
              <a:ext uri="{FF2B5EF4-FFF2-40B4-BE49-F238E27FC236}">
                <a16:creationId xmlns:a16="http://schemas.microsoft.com/office/drawing/2014/main" id="{40B872D2-6BFB-4C22-C908-A63A06A8F137}"/>
              </a:ext>
            </a:extLst>
          </p:cNvPr>
          <p:cNvSpPr txBox="1"/>
          <p:nvPr/>
        </p:nvSpPr>
        <p:spPr>
          <a:xfrm>
            <a:off x="9033618" y="3989419"/>
            <a:ext cx="50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11</a:t>
            </a:r>
          </a:p>
        </p:txBody>
      </p:sp>
      <p:sp>
        <p:nvSpPr>
          <p:cNvPr id="2162" name="TextBox 2161">
            <a:extLst>
              <a:ext uri="{FF2B5EF4-FFF2-40B4-BE49-F238E27FC236}">
                <a16:creationId xmlns:a16="http://schemas.microsoft.com/office/drawing/2014/main" id="{084808F2-B8D2-92E0-B3BB-4B351BE4553F}"/>
              </a:ext>
            </a:extLst>
          </p:cNvPr>
          <p:cNvSpPr txBox="1"/>
          <p:nvPr/>
        </p:nvSpPr>
        <p:spPr>
          <a:xfrm>
            <a:off x="9542529" y="2072140"/>
            <a:ext cx="28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9</a:t>
            </a:r>
          </a:p>
        </p:txBody>
      </p:sp>
      <p:sp>
        <p:nvSpPr>
          <p:cNvPr id="2163" name="TextBox 2162">
            <a:extLst>
              <a:ext uri="{FF2B5EF4-FFF2-40B4-BE49-F238E27FC236}">
                <a16:creationId xmlns:a16="http://schemas.microsoft.com/office/drawing/2014/main" id="{59E11949-1221-D806-A089-842E1AC20552}"/>
              </a:ext>
            </a:extLst>
          </p:cNvPr>
          <p:cNvSpPr txBox="1"/>
          <p:nvPr/>
        </p:nvSpPr>
        <p:spPr>
          <a:xfrm>
            <a:off x="9631271" y="3876511"/>
            <a:ext cx="50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12</a:t>
            </a:r>
          </a:p>
        </p:txBody>
      </p:sp>
      <p:sp>
        <p:nvSpPr>
          <p:cNvPr id="2164" name="TextBox 2163">
            <a:extLst>
              <a:ext uri="{FF2B5EF4-FFF2-40B4-BE49-F238E27FC236}">
                <a16:creationId xmlns:a16="http://schemas.microsoft.com/office/drawing/2014/main" id="{B376326D-6FDF-6808-8E55-1926E1CE575A}"/>
              </a:ext>
            </a:extLst>
          </p:cNvPr>
          <p:cNvSpPr txBox="1"/>
          <p:nvPr/>
        </p:nvSpPr>
        <p:spPr>
          <a:xfrm>
            <a:off x="10236734" y="2640545"/>
            <a:ext cx="50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8</a:t>
            </a:r>
          </a:p>
        </p:txBody>
      </p:sp>
      <p:pic>
        <p:nvPicPr>
          <p:cNvPr id="2165" name="Picture 4">
            <a:extLst>
              <a:ext uri="{FF2B5EF4-FFF2-40B4-BE49-F238E27FC236}">
                <a16:creationId xmlns:a16="http://schemas.microsoft.com/office/drawing/2014/main" id="{395FE4E6-75C1-206D-097C-83C42CEB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324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157" grpId="0"/>
      <p:bldP spid="2158" grpId="0"/>
      <p:bldP spid="2159" grpId="0"/>
      <p:bldP spid="2162" grpId="0"/>
      <p:bldP spid="2163" grpId="0"/>
      <p:bldP spid="21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096000" y="-431924"/>
            <a:ext cx="1403062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6" y="-132575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Génétique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5BAA2-0685-7E63-05A1-B9EA00448E2D}"/>
              </a:ext>
            </a:extLst>
          </p:cNvPr>
          <p:cNvSpPr txBox="1">
            <a:spLocks/>
          </p:cNvSpPr>
          <p:nvPr/>
        </p:nvSpPr>
        <p:spPr>
          <a:xfrm>
            <a:off x="767986" y="720034"/>
            <a:ext cx="6379613" cy="126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04B02A-4D14-2FCD-1042-F6A2C52461F3}"/>
              </a:ext>
            </a:extLst>
          </p:cNvPr>
          <p:cNvSpPr txBox="1">
            <a:spLocks/>
          </p:cNvSpPr>
          <p:nvPr/>
        </p:nvSpPr>
        <p:spPr>
          <a:xfrm>
            <a:off x="767987" y="1893754"/>
            <a:ext cx="5035827" cy="424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Les fichiers : </a:t>
            </a:r>
          </a:p>
          <a:p>
            <a:pPr lvl="1"/>
            <a:r>
              <a:rPr lang="fr-FR" sz="2000" b="1" dirty="0">
                <a:latin typeface="Avenir Book" panose="02000503020000020003" pitchFamily="2" charset="0"/>
              </a:rPr>
              <a:t>classes | </a:t>
            </a:r>
            <a:r>
              <a:rPr lang="fr-FR" sz="2000" b="1" dirty="0" err="1">
                <a:latin typeface="Avenir Book" panose="02000503020000020003" pitchFamily="2" charset="0"/>
              </a:rPr>
              <a:t>placementDonnee</a:t>
            </a:r>
            <a:r>
              <a:rPr lang="fr-FR" sz="2000" b="1" dirty="0">
                <a:latin typeface="Avenir Book" panose="02000503020000020003" pitchFamily="2" charset="0"/>
              </a:rPr>
              <a:t> | </a:t>
            </a:r>
            <a:r>
              <a:rPr lang="fr-FR" sz="2000" b="1" dirty="0" err="1">
                <a:latin typeface="Avenir Book" panose="02000503020000020003" pitchFamily="2" charset="0"/>
              </a:rPr>
              <a:t>algoGenetique</a:t>
            </a:r>
            <a:r>
              <a:rPr lang="fr-FR" sz="2000" b="1" dirty="0">
                <a:latin typeface="Avenir Book" panose="02000503020000020003" pitchFamily="2" charset="0"/>
              </a:rPr>
              <a:t> | </a:t>
            </a:r>
            <a:r>
              <a:rPr lang="fr-FR" sz="2000" b="1" dirty="0" err="1">
                <a:latin typeface="Avenir Book" panose="02000503020000020003" pitchFamily="2" charset="0"/>
              </a:rPr>
              <a:t>testData</a:t>
            </a:r>
            <a:endParaRPr lang="fr-FR" sz="2000" b="1" dirty="0">
              <a:latin typeface="Avenir Book" panose="02000503020000020003" pitchFamily="2" charset="0"/>
            </a:endParaRP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Fonctionnement : </a:t>
            </a:r>
          </a:p>
          <a:p>
            <a:pPr lvl="1"/>
            <a:r>
              <a:rPr lang="fr-FR" sz="2000" b="1" dirty="0">
                <a:latin typeface="Avenir Book" panose="02000503020000020003" pitchFamily="2" charset="0"/>
              </a:rPr>
              <a:t>Aller tout en bas de </a:t>
            </a:r>
            <a:r>
              <a:rPr lang="fr-FR" sz="2000" b="1" dirty="0" err="1">
                <a:latin typeface="Avenir Book" panose="02000503020000020003" pitchFamily="2" charset="0"/>
              </a:rPr>
              <a:t>testData</a:t>
            </a:r>
            <a:r>
              <a:rPr lang="fr-FR" sz="2000" b="1" dirty="0">
                <a:latin typeface="Avenir Book" panose="02000503020000020003" pitchFamily="2" charset="0"/>
              </a:rPr>
              <a:t> en </a:t>
            </a:r>
            <a:r>
              <a:rPr lang="fr-FR" sz="2000" b="1" dirty="0" err="1">
                <a:latin typeface="Avenir Book" panose="02000503020000020003" pitchFamily="2" charset="0"/>
              </a:rPr>
              <a:t>dé-commenter</a:t>
            </a:r>
            <a:r>
              <a:rPr lang="fr-FR" sz="2000" b="1" dirty="0">
                <a:latin typeface="Avenir Book" panose="02000503020000020003" pitchFamily="2" charset="0"/>
              </a:rPr>
              <a:t> la méthode que vous voulez tester.</a:t>
            </a:r>
          </a:p>
          <a:p>
            <a:pPr lvl="1"/>
            <a:endParaRPr lang="fr-FR" sz="20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Aspect Technique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D3E46-07D7-FBA3-B777-E549AB59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513" y="301371"/>
            <a:ext cx="3127629" cy="312762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F9FC5CC-EB43-1CAA-8070-ED14F0CAC0EA}"/>
              </a:ext>
            </a:extLst>
          </p:cNvPr>
          <p:cNvSpPr txBox="1">
            <a:spLocks/>
          </p:cNvSpPr>
          <p:nvPr/>
        </p:nvSpPr>
        <p:spPr>
          <a:xfrm>
            <a:off x="6559296" y="3429000"/>
            <a:ext cx="5632704" cy="3127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Installation :</a:t>
            </a:r>
          </a:p>
          <a:p>
            <a:pPr lvl="1"/>
            <a:r>
              <a:rPr lang="fr-FR" sz="2000" b="1" dirty="0">
                <a:latin typeface="Avenir Book" panose="02000503020000020003" pitchFamily="2" charset="0"/>
              </a:rPr>
              <a:t>Dans le terminal : git clone </a:t>
            </a:r>
            <a:r>
              <a:rPr lang="fr-FR" sz="2000" b="1" dirty="0">
                <a:latin typeface="Avenir Book" panose="02000503020000020003" pitchFamily="2" charset="0"/>
                <a:hlinkClick r:id="rId3"/>
              </a:rPr>
              <a:t>https://github.com/snonow/PROJ631-Stockage_Donnees_Personnelles</a:t>
            </a:r>
            <a:endParaRPr lang="fr-FR" sz="2000" b="1" dirty="0">
              <a:latin typeface="Avenir Book" panose="02000503020000020003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D74FA4-3225-1B33-EE0B-9014A962D461}"/>
              </a:ext>
            </a:extLst>
          </p:cNvPr>
          <p:cNvSpPr txBox="1">
            <a:spLocks/>
          </p:cNvSpPr>
          <p:nvPr/>
        </p:nvSpPr>
        <p:spPr>
          <a:xfrm>
            <a:off x="767986" y="731168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Conclusion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D7FB602-EE3D-F48A-787E-B7673ABF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08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8030726" y="-445779"/>
            <a:ext cx="8322548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6" y="-132575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5BAA2-0685-7E63-05A1-B9EA00448E2D}"/>
              </a:ext>
            </a:extLst>
          </p:cNvPr>
          <p:cNvSpPr txBox="1">
            <a:spLocks/>
          </p:cNvSpPr>
          <p:nvPr/>
        </p:nvSpPr>
        <p:spPr>
          <a:xfrm>
            <a:off x="767986" y="720034"/>
            <a:ext cx="6379613" cy="126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04B02A-4D14-2FCD-1042-F6A2C52461F3}"/>
              </a:ext>
            </a:extLst>
          </p:cNvPr>
          <p:cNvSpPr txBox="1">
            <a:spLocks/>
          </p:cNvSpPr>
          <p:nvPr/>
        </p:nvSpPr>
        <p:spPr>
          <a:xfrm>
            <a:off x="767987" y="1893754"/>
            <a:ext cx="6145431" cy="424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Des algorithmes intéressants et utiles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Une découverte du C++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Un projet mené de A à Z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906BC20-1FF8-89D0-7720-E0E7171F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8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314</Words>
  <Application>Microsoft Macintosh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Avenir Book</vt:lpstr>
      <vt:lpstr>Cambria Math</vt:lpstr>
      <vt:lpstr>Office Theme</vt:lpstr>
      <vt:lpstr>Arbre de Décision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Stockage de Données Personnelles</dc:title>
  <dc:creator>Arno Wilhelm</dc:creator>
  <cp:lastModifiedBy>Arno Wilhelm</cp:lastModifiedBy>
  <cp:revision>3</cp:revision>
  <dcterms:created xsi:type="dcterms:W3CDTF">2024-04-01T13:25:39Z</dcterms:created>
  <dcterms:modified xsi:type="dcterms:W3CDTF">2024-04-28T10:49:24Z</dcterms:modified>
</cp:coreProperties>
</file>