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IBM Plex Sans Medium"/>
      <p:regular r:id="rId8"/>
    </p:embeddedFont>
    <p:embeddedFont>
      <p:font typeface="IBM Plex Sans Medium"/>
      <p:regular r:id="rId9"/>
    </p:embeddedFont>
    <p:embeddedFont>
      <p:font typeface="IBM Plex Sans Medium"/>
      <p:regular r:id="rId10"/>
    </p:embeddedFont>
    <p:embeddedFont>
      <p:font typeface="IBM Plex Sans Medium"/>
      <p:regular r:id="rId11"/>
    </p:embeddedFont>
    <p:embeddedFont>
      <p:font typeface="Roboto"/>
      <p:regular r:id="rId12"/>
    </p:embeddedFont>
    <p:embeddedFont>
      <p:font typeface="Roboto"/>
      <p:regular r:id="rId13"/>
    </p:embeddedFont>
    <p:embeddedFont>
      <p:font typeface="Roboto"/>
      <p:regular r:id="rId14"/>
    </p:embeddedFont>
    <p:embeddedFont>
      <p:font typeface="Roboto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QLcgGTpgY4" TargetMode="External"/><Relationship Id="rId1" Type="http://schemas.openxmlformats.org/officeDocument/2006/relationships/image" Target="../media/image-1-1.png"/><Relationship Id="rId3" Type="http://schemas.openxmlformats.org/officeDocument/2006/relationships/image" Target="../media/image-1-2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280" y="584835"/>
            <a:ext cx="3814405" cy="38144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718447" y="565904"/>
            <a:ext cx="7546896" cy="9433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400"/>
              </a:lnSpc>
              <a:buNone/>
            </a:pPr>
            <a:r>
              <a:rPr lang="en-US" sz="59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Watch the Full Video</a:t>
            </a:r>
            <a:endParaRPr lang="en-US" sz="5900" dirty="0"/>
          </a:p>
        </p:txBody>
      </p:sp>
      <p:sp>
        <p:nvSpPr>
          <p:cNvPr id="4" name="Text 1"/>
          <p:cNvSpPr/>
          <p:nvPr/>
        </p:nvSpPr>
        <p:spPr>
          <a:xfrm>
            <a:off x="4718447" y="1660088"/>
            <a:ext cx="7160776" cy="377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FFBC8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Find more inspiring content on our YouTube channel</a:t>
            </a:r>
            <a:endParaRPr lang="en-US" sz="2350" dirty="0"/>
          </a:p>
        </p:txBody>
      </p:sp>
      <p:sp>
        <p:nvSpPr>
          <p:cNvPr id="5" name="Shape 2"/>
          <p:cNvSpPr/>
          <p:nvPr/>
        </p:nvSpPr>
        <p:spPr>
          <a:xfrm>
            <a:off x="528280" y="4738807"/>
            <a:ext cx="4424005" cy="1110972"/>
          </a:xfrm>
          <a:prstGeom prst="roundRect">
            <a:avLst>
              <a:gd name="adj" fmla="val 2038"/>
            </a:avLst>
          </a:prstGeom>
          <a:solidFill>
            <a:srgbClr val="484B51"/>
          </a:solidFill>
          <a:ln/>
        </p:spPr>
      </p:sp>
      <p:sp>
        <p:nvSpPr>
          <p:cNvPr id="6" name="Text 3"/>
          <p:cNvSpPr/>
          <p:nvPr/>
        </p:nvSpPr>
        <p:spPr>
          <a:xfrm>
            <a:off x="679133" y="4889659"/>
            <a:ext cx="1886664" cy="235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Complete Video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679133" y="5216009"/>
            <a:ext cx="4122301" cy="4829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 the full-length video with all the details, stories, and messages we couldn't fit into this preview.</a:t>
            </a:r>
            <a:endParaRPr lang="en-US" sz="1150" dirty="0"/>
          </a:p>
        </p:txBody>
      </p:sp>
      <p:sp>
        <p:nvSpPr>
          <p:cNvPr id="8" name="Shape 5"/>
          <p:cNvSpPr/>
          <p:nvPr/>
        </p:nvSpPr>
        <p:spPr>
          <a:xfrm>
            <a:off x="5103138" y="4738807"/>
            <a:ext cx="4424005" cy="1110972"/>
          </a:xfrm>
          <a:prstGeom prst="roundRect">
            <a:avLst>
              <a:gd name="adj" fmla="val 2038"/>
            </a:avLst>
          </a:prstGeom>
          <a:solidFill>
            <a:srgbClr val="484B51"/>
          </a:solidFill>
          <a:ln/>
        </p:spPr>
      </p:sp>
      <p:sp>
        <p:nvSpPr>
          <p:cNvPr id="9" name="Text 6"/>
          <p:cNvSpPr/>
          <p:nvPr/>
        </p:nvSpPr>
        <p:spPr>
          <a:xfrm>
            <a:off x="5253990" y="4889659"/>
            <a:ext cx="1886664" cy="235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Like &amp; Share</a:t>
            </a:r>
            <a:endParaRPr lang="en-US" sz="1450" dirty="0"/>
          </a:p>
        </p:txBody>
      </p:sp>
      <p:sp>
        <p:nvSpPr>
          <p:cNvPr id="10" name="Text 7"/>
          <p:cNvSpPr/>
          <p:nvPr/>
        </p:nvSpPr>
        <p:spPr>
          <a:xfrm>
            <a:off x="5253990" y="5216009"/>
            <a:ext cx="4122301" cy="4829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Show your support by liking the video and sharing it with friends, family, and your community network.</a:t>
            </a:r>
            <a:endParaRPr lang="en-US" sz="1150" dirty="0"/>
          </a:p>
        </p:txBody>
      </p:sp>
      <p:sp>
        <p:nvSpPr>
          <p:cNvPr id="11" name="Shape 8"/>
          <p:cNvSpPr/>
          <p:nvPr/>
        </p:nvSpPr>
        <p:spPr>
          <a:xfrm>
            <a:off x="9677995" y="4738807"/>
            <a:ext cx="4424124" cy="1110972"/>
          </a:xfrm>
          <a:prstGeom prst="roundRect">
            <a:avLst>
              <a:gd name="adj" fmla="val 2038"/>
            </a:avLst>
          </a:prstGeom>
          <a:solidFill>
            <a:srgbClr val="484B51"/>
          </a:solidFill>
          <a:ln/>
        </p:spPr>
      </p:sp>
      <p:sp>
        <p:nvSpPr>
          <p:cNvPr id="12" name="Text 9"/>
          <p:cNvSpPr/>
          <p:nvPr/>
        </p:nvSpPr>
        <p:spPr>
          <a:xfrm>
            <a:off x="9828848" y="4889659"/>
            <a:ext cx="1886664" cy="235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Subscribe</a:t>
            </a:r>
            <a:endParaRPr lang="en-US" sz="1450" dirty="0"/>
          </a:p>
        </p:txBody>
      </p:sp>
      <p:sp>
        <p:nvSpPr>
          <p:cNvPr id="13" name="Text 10"/>
          <p:cNvSpPr/>
          <p:nvPr/>
        </p:nvSpPr>
        <p:spPr>
          <a:xfrm>
            <a:off x="9828848" y="5216009"/>
            <a:ext cx="4122420" cy="4829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Join our growing community and never miss our latest messages, events, and inspirational content.</a:t>
            </a:r>
            <a:endParaRPr lang="en-US" sz="1150" dirty="0"/>
          </a:p>
        </p:txBody>
      </p:sp>
      <p:sp>
        <p:nvSpPr>
          <p:cNvPr id="14" name="Text 11"/>
          <p:cNvSpPr/>
          <p:nvPr/>
        </p:nvSpPr>
        <p:spPr>
          <a:xfrm>
            <a:off x="528280" y="6076117"/>
            <a:ext cx="3876794" cy="283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Hope Community Church - Clydebank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528280" y="6585466"/>
            <a:ext cx="13573839" cy="241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Visit our channel at: </a:t>
            </a:r>
            <a:pPr algn="l" indent="0" marL="0">
              <a:lnSpc>
                <a:spcPts val="1900"/>
              </a:lnSpc>
              <a:buNone/>
            </a:pPr>
            <a:r>
              <a:rPr lang="en-US" sz="1150" u="sng" dirty="0">
                <a:solidFill>
                  <a:srgbClr val="FFBC8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Watch: Hope for recovery - promotion video</a:t>
            </a:r>
            <a:endParaRPr lang="en-US" sz="1150" dirty="0"/>
          </a:p>
        </p:txBody>
      </p:sp>
      <p:sp>
        <p:nvSpPr>
          <p:cNvPr id="16" name="Text 13"/>
          <p:cNvSpPr/>
          <p:nvPr/>
        </p:nvSpPr>
        <p:spPr>
          <a:xfrm>
            <a:off x="528280" y="6996708"/>
            <a:ext cx="13573839" cy="241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Your support helps us reach more people with messages of hope, faith, and community connection.</a:t>
            </a:r>
            <a:endParaRPr lang="en-US" sz="1150" dirty="0"/>
          </a:p>
        </p:txBody>
      </p:sp>
      <p:sp>
        <p:nvSpPr>
          <p:cNvPr id="17" name="Shape 14"/>
          <p:cNvSpPr/>
          <p:nvPr/>
        </p:nvSpPr>
        <p:spPr>
          <a:xfrm>
            <a:off x="528280" y="7407950"/>
            <a:ext cx="13573839" cy="641033"/>
          </a:xfrm>
          <a:prstGeom prst="roundRect">
            <a:avLst>
              <a:gd name="adj" fmla="val 3532"/>
            </a:avLst>
          </a:prstGeom>
          <a:solidFill>
            <a:srgbClr val="4D1F00"/>
          </a:solidFill>
          <a:ln/>
        </p:spPr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3" y="7632025"/>
            <a:ext cx="188595" cy="150852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1018580" y="7596426"/>
            <a:ext cx="12932688" cy="241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Thank you for being part of our community. Every like, share, and subscription helps us spread hope and build stronger connections within our local area and beyond.</a:t>
            </a:r>
            <a:endParaRPr lang="en-US" sz="11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2025-09-29T13:43:19Z</dcterms:created>
  <dcterms:modified xsi:type="dcterms:W3CDTF">2025-09-29T13:43:19Z</dcterms:modified>
</cp:coreProperties>
</file>