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587E6A1-09DC-4EB8-B86A-19CD7D907E8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Boyer&#8211;Moore_string-search_algorithm" TargetMode="External"/><Relationship Id="rId2" Type="http://schemas.openxmlformats.org/officeDocument/2006/relationships/hyperlink" Target="https://people.ok.ubc.ca/ylucet/DS/BoyerMoore.html" TargetMode="External"/><Relationship Id="rId3" Type="http://schemas.openxmlformats.org/officeDocument/2006/relationships/hyperlink" Target="https://www.cs.utexas.edu/news/2006/boyer-kaufmann-and-moore-awarded-2005-acm-software-system-award-boyer-moore-theorem-prover" TargetMode="External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Boyer-Moore 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3200" spc="-1" strike="noStrike">
                <a:latin typeface="Arial"/>
              </a:rPr>
              <a:t>이경문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특징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strnstr </a:t>
            </a:r>
            <a:r>
              <a:rPr b="0" lang="zh-CN" sz="3200" spc="-1" strike="noStrike">
                <a:latin typeface="Arial"/>
              </a:rPr>
              <a:t>함수와 동일한 역할을 한다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char *strnstr(const char *big, const char *little, size_t len);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오른쪽에서 왼쪽으로 검색을 한다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mismatch</a:t>
            </a:r>
            <a:r>
              <a:rPr b="0" lang="zh-CN" sz="3200" spc="-1" strike="noStrike">
                <a:latin typeface="Arial"/>
              </a:rPr>
              <a:t>가 났을 경우 </a:t>
            </a:r>
            <a:r>
              <a:rPr b="0" lang="en-US" sz="3200" spc="-1" strike="noStrike">
                <a:latin typeface="Arial"/>
              </a:rPr>
              <a:t>index</a:t>
            </a:r>
            <a:r>
              <a:rPr b="0" lang="zh-CN" sz="3200" spc="-1" strike="noStrike">
                <a:latin typeface="Arial"/>
              </a:rPr>
              <a:t>를 하나만 증가시키는 것이 아니라 </a:t>
            </a:r>
            <a:r>
              <a:rPr b="0" lang="en-US" sz="3200" spc="-1" strike="noStrike">
                <a:latin typeface="Arial"/>
              </a:rPr>
              <a:t>BC table</a:t>
            </a:r>
            <a:r>
              <a:rPr b="0" lang="zh-CN" sz="3200" spc="-1" strike="noStrike">
                <a:latin typeface="Arial"/>
              </a:rPr>
              <a:t>과 </a:t>
            </a:r>
            <a:r>
              <a:rPr b="0" lang="en-US" sz="3200" spc="-1" strike="noStrike">
                <a:latin typeface="Arial"/>
              </a:rPr>
              <a:t>GS table </a:t>
            </a:r>
            <a:r>
              <a:rPr b="0" lang="zh-CN" sz="3200" spc="-1" strike="noStrike">
                <a:latin typeface="Arial"/>
              </a:rPr>
              <a:t>중 </a:t>
            </a:r>
            <a:r>
              <a:rPr b="0" lang="en-US" sz="3200" spc="-1" strike="noStrike">
                <a:latin typeface="Arial"/>
              </a:rPr>
              <a:t>max </a:t>
            </a:r>
            <a:r>
              <a:rPr b="0" lang="zh-CN" sz="3200" spc="-1" strike="noStrike">
                <a:latin typeface="Arial"/>
              </a:rPr>
              <a:t>값을 이용하여 </a:t>
            </a:r>
            <a:r>
              <a:rPr b="0" lang="en-US" sz="3200" spc="-1" strike="noStrike">
                <a:latin typeface="Arial"/>
              </a:rPr>
              <a:t>index</a:t>
            </a:r>
            <a:r>
              <a:rPr b="0" lang="zh-CN" sz="3200" spc="-1" strike="noStrike">
                <a:latin typeface="Arial"/>
              </a:rPr>
              <a:t>를 증가시킨다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BC(Bad Character) table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46" name="Table 2"/>
          <p:cNvGraphicFramePr/>
          <p:nvPr/>
        </p:nvGraphicFramePr>
        <p:xfrm>
          <a:off x="548640" y="1280160"/>
          <a:ext cx="7048800" cy="3723120"/>
        </p:xfrm>
        <a:graphic>
          <a:graphicData uri="http://schemas.openxmlformats.org/drawingml/2006/table">
            <a:tbl>
              <a:tblPr/>
              <a:tblGrid>
                <a:gridCol w="782640"/>
                <a:gridCol w="782640"/>
                <a:gridCol w="782640"/>
                <a:gridCol w="782640"/>
                <a:gridCol w="782640"/>
                <a:gridCol w="782640"/>
                <a:gridCol w="782640"/>
                <a:gridCol w="782640"/>
                <a:gridCol w="787680"/>
              </a:tblGrid>
              <a:tr h="620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0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0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0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0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17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GS(Good Suffix) table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48" name="Table 2"/>
          <p:cNvGraphicFramePr/>
          <p:nvPr/>
        </p:nvGraphicFramePr>
        <p:xfrm>
          <a:off x="2522160" y="2124000"/>
          <a:ext cx="5075280" cy="1439280"/>
        </p:xfrm>
        <a:graphic>
          <a:graphicData uri="http://schemas.openxmlformats.org/drawingml/2006/table">
            <a:tbl>
              <a:tblPr/>
              <a:tblGrid>
                <a:gridCol w="563760"/>
                <a:gridCol w="563760"/>
                <a:gridCol w="563760"/>
                <a:gridCol w="563760"/>
                <a:gridCol w="563760"/>
                <a:gridCol w="563760"/>
                <a:gridCol w="563760"/>
                <a:gridCol w="563760"/>
                <a:gridCol w="56556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https://en.wikipedia.org/wiki/Boyer%E2%80%93Moore_string-search_algorithm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2"/>
              </a:rPr>
              <a:t>https://people.ok.ubc.ca/ylucet/DS/BoyerMoore.html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3"/>
              </a:rPr>
              <a:t>https://www.cs.utexas.edu/news/2006/boyer-kaufmann-and-moore-awarded-2005-acm-software-system-award-boyer-moore-theorem-prover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LibreOffice/6.4.4.1$Linux_X86_64 LibreOffice_project/40$Build-1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2020-05-30T16:13:22Z</dcterms:created>
  <dc:creator/>
  <dc:description/>
  <dc:language>en-US</dc:language>
  <cp:lastModifiedBy/>
  <dcterms:modified xsi:type="dcterms:W3CDTF">2020-05-30T18:09:15Z</dcterms:modified>
  <cp:revision>10</cp:revision>
  <dc:subject/>
  <dc:title/>
</cp:coreProperties>
</file>