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0000" y="684000"/>
            <a:ext cx="845820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snort and suricata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20000" y="1949040"/>
            <a:ext cx="885384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이경문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684000"/>
            <a:ext cx="845820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suricata test(fast.log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확인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1949040"/>
            <a:ext cx="885384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tail -f /var/log/suricata/fast.log”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명령어로 로그를 실시간 확인한다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239480" y="2516040"/>
            <a:ext cx="6989040" cy="461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20000" y="684000"/>
            <a:ext cx="845820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snort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개요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20000" y="1949040"/>
            <a:ext cx="885384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sourcefire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사에서 만든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NDIS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실시간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traffic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분석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&amp;packet logging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용으로 적합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수많은 개발자들에 의한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rule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제공</a:t>
            </a:r>
            <a:endParaRPr b="0" lang="en-US" sz="32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DejaVu Sans"/>
              </a:rPr>
              <a:t>물론 상용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rule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DejaVu Sans"/>
              </a:rPr>
              <a:t>는 구하기 어려움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  <a:ea typeface="DejaVu Sans"/>
              </a:rPr>
              <a:t>돈주고 사야 함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다양한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를 지원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source(GPL license)</a:t>
            </a:r>
            <a:endParaRPr b="0" lang="en-US" sz="32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DejaVu Sans"/>
              </a:rPr>
              <a:t>많은 업체에서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snort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DejaVu Sans"/>
              </a:rPr>
              <a:t>를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DejaVu Sans"/>
              </a:rPr>
              <a:t>몰래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DejaVu Sans"/>
              </a:rPr>
              <a:t>사용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http://snort.org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684000"/>
            <a:ext cx="845820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snort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를 사용해야 하는 이유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949040"/>
            <a:ext cx="885384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새로 만든다 하더라도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snort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만큼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를 낼 수 있는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software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는 만들기 어려움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시간이 많이 걸림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snort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에 적용된 수많은 최적화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algorithm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을 배워서 구현한다는 것은 현실적으로 적합하지 않음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684000"/>
            <a:ext cx="845820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aho-corasick algorithmn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1949040"/>
            <a:ext cx="885384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일반적으로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multi-string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검색에 적합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snort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fast_pattern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에 사용됨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http://en.wikipedia.org/wiki/Aho%E2%80%93Corasick_string_matching_algorithm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684000"/>
            <a:ext cx="845820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boyer-moore 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949040"/>
            <a:ext cx="885384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일반적으로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single string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검색에 적합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snort rule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content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에서 사용됨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http://en.wikipedia.org/wiki/Boyer%E2%80%93Moore_string_search_algorithm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http://blog.ivank.net/aho-corasick-algorithm-in-as3.html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684000"/>
            <a:ext cx="845820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suricata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개요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949040"/>
            <a:ext cx="8853840" cy="43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multi-core, multi-threading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지원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기존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snort rule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과 완벽 호환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gpu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하드웨어 가속 지원</a:t>
            </a:r>
            <a:endParaRPr b="0" lang="en-US" sz="3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lua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와 같은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script language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가능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http://suricata-ids.org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684000"/>
            <a:ext cx="845820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snort vs suricata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48000" y="6120000"/>
            <a:ext cx="885384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http://wiki.aanval.com/wiki/Snort_vs_Suricata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008000" y="1512000"/>
            <a:ext cx="8422200" cy="444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0000" y="684000"/>
            <a:ext cx="845820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suricata test(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설치 확인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0000" y="1949040"/>
            <a:ext cx="885384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sudo apt install suricata”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로 설치를 하고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suricata”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명령어가 실행이 되는지 확인한다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554480" y="3019680"/>
            <a:ext cx="6125040" cy="411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684000"/>
            <a:ext cx="845820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suricata test(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파일 수정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1949040"/>
            <a:ext cx="8853840" cy="38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다음과 같은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test.rules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파일을 생성한다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alert tcp any any -&gt; any 80 (msg:"gilgil.net access"; content:"GET /"; content:"Host: "; content:"gilgil.net"; sid:10001; rev:1;)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alert tcp any any -&gt; any 80 (msg:"netflix.com access"; content:"GET /"; content:"Host: "; content:"netflix.com"; sid:10002; rev:1;)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alert tcp any any -&gt; any 80 (msg:"qt.io access"; content:"GET /"; content:"Host: "; content:"qt.io"; sid:10003; rev:1;)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suricata -s test.rules -i eth0”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명령어를 실행시킨다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LibreOffice/6.4.4.1$Linux_X86_64 LibreOffice_project/40$Build-1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2020-05-24T17:52:00Z</dcterms:modified>
  <cp:revision>16</cp:revision>
  <dc:subject/>
  <dc:title/>
</cp:coreProperties>
</file>