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suricata install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이경문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Why?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platform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마다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compile &amp; install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이 각기 다름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한번 익혀 두는 것이 좋음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https://redmine.openinfosecfoundation.org/projects/suricata/wiki/Suricata_Installation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Pre-installation requirements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sudo apt-get -y install libpcre3 libpcre3-dbg libpcre3-dev \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build-essential autoconf automake libtool libpcap-dev libnet1-dev \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libyaml-0-2 libyaml-dev zlib1g zlib1g-dev libcap-ng-dev libcap-ng0 libmagic-dev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HTP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wget http://www.openinfosecfoundation.org/download/libhtp-0.2.3.tar.gz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tar -xzvf libhtp-0.2.3.tar.gz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cd libhtp-0.2.3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./configure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make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sudo make install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sudo apt-get -y install libnetfilter-queue-dev libnetfilter-queue1 libnfnetlink-dev libnfnetlink0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Download suricata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wget http://www.openinfosecfoundation.org/download/suricata-1.4.4.tar.gz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tar -xvzf suricata-1.4.4.tar.gz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cd suricata-1.4.4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Compile and install the engine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./configure --enable-nfqueue --prefix=/usr --sysconfdir=/etc --localstatedir=/var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Auto setup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./configure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make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sudo make install-conf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sudo make install-rules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sudo make install-full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log source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변경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src/alert-fastlog.c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파일의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AlertFastLogIPv4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함수 하단의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fprintf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문에 테스트 코드를 추가하여 컴파일하고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수</a:t>
            </a: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정된 컴파일 모듈이 제대로 실행이 되는지 확인한다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006280" y="1950120"/>
            <a:ext cx="5766120" cy="353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LibreOffice/6.4.4.1$Linux_X86_64 LibreOffice_project/40$Build-1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2020-05-24T16:53:33Z</dcterms:created>
  <dc:creator/>
  <dc:description/>
  <dc:language>en-US</dc:language>
  <cp:lastModifiedBy/>
  <dcterms:modified xsi:type="dcterms:W3CDTF">2020-05-24T17:12:28Z</dcterms:modified>
  <cp:revision>6</cp:revision>
  <dc:subject/>
  <dc:title/>
</cp:coreProperties>
</file>