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x="9907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952200" y="694800"/>
            <a:ext cx="495324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464DDF2-9946-4C38-8109-86D93D2212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3AF0EAD9-743A-4688-B2C5-7A0442A73DA4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3"/>
          <p:cNvSpPr/>
          <p:nvPr/>
        </p:nvSpPr>
        <p:spPr>
          <a:xfrm>
            <a:off x="297000" y="250920"/>
            <a:ext cx="6263640" cy="53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4"/>
          <p:cNvSpPr/>
          <p:nvPr/>
        </p:nvSpPr>
        <p:spPr>
          <a:xfrm>
            <a:off x="512640" y="719280"/>
            <a:ext cx="5832720" cy="0"/>
          </a:xfrm>
          <a:prstGeom prst="line">
            <a:avLst/>
          </a:prstGeom>
          <a:ln w="9360">
            <a:solidFill>
              <a:srgbClr val="3333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5"/>
          <p:cNvSpPr/>
          <p:nvPr/>
        </p:nvSpPr>
        <p:spPr>
          <a:xfrm>
            <a:off x="2992320" y="515880"/>
            <a:ext cx="34239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6. </a:t>
            </a: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in-path vs out-of-path</a:t>
            </a: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B4FA8EC5-3986-4E75-93FF-4E1C63086070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65BED218-E9F7-49D0-ACEA-32A7854E9DB5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3"/>
          <p:cNvSpPr/>
          <p:nvPr/>
        </p:nvSpPr>
        <p:spPr>
          <a:xfrm>
            <a:off x="297000" y="250920"/>
            <a:ext cx="6263640" cy="53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Line 4"/>
          <p:cNvSpPr/>
          <p:nvPr/>
        </p:nvSpPr>
        <p:spPr>
          <a:xfrm>
            <a:off x="512640" y="719280"/>
            <a:ext cx="5832720" cy="0"/>
          </a:xfrm>
          <a:prstGeom prst="line">
            <a:avLst/>
          </a:prstGeom>
          <a:ln w="9360">
            <a:solidFill>
              <a:srgbClr val="3333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"/>
          <p:cNvSpPr/>
          <p:nvPr/>
        </p:nvSpPr>
        <p:spPr>
          <a:xfrm>
            <a:off x="2992320" y="515880"/>
            <a:ext cx="34239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6. </a:t>
            </a: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in-path vs out-of-path</a:t>
            </a: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4C4DB918-E829-4813-8D74-14E1BF490FA1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0520" y="189000"/>
            <a:ext cx="8915040" cy="60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1700280"/>
            <a:ext cx="9327960" cy="9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In path vs Out of path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0880" y="189000"/>
            <a:ext cx="93279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in-path 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방식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0880" y="1089000"/>
            <a:ext cx="9327960" cy="18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네트워크 탐지 모듈은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packet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전송 구간의 중간에 위치하게 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packet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분석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변경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폐기 등이 가능하다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장비에 이상이 있는 경우 네트워크가 끊기는 단점이 존재한다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이를 위해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bypass NIC card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를 사용하는 경우도 있다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3" name="Picture 5" descr=""/>
          <p:cNvPicPr/>
          <p:nvPr/>
        </p:nvPicPr>
        <p:blipFill>
          <a:blip r:embed="rId1"/>
          <a:stretch/>
        </p:blipFill>
        <p:spPr>
          <a:xfrm>
            <a:off x="882720" y="4680000"/>
            <a:ext cx="1339200" cy="122364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6" descr=""/>
          <p:cNvPicPr/>
          <p:nvPr/>
        </p:nvPicPr>
        <p:blipFill>
          <a:blip r:embed="rId2"/>
          <a:stretch/>
        </p:blipFill>
        <p:spPr>
          <a:xfrm>
            <a:off x="7140600" y="4248000"/>
            <a:ext cx="1882440" cy="1655640"/>
          </a:xfrm>
          <a:prstGeom prst="rect">
            <a:avLst/>
          </a:prstGeom>
          <a:ln w="0">
            <a:noFill/>
          </a:ln>
        </p:spPr>
      </p:pic>
      <p:sp>
        <p:nvSpPr>
          <p:cNvPr id="125" name="Line 3"/>
          <p:cNvSpPr/>
          <p:nvPr/>
        </p:nvSpPr>
        <p:spPr>
          <a:xfrm>
            <a:off x="2316240" y="5184720"/>
            <a:ext cx="475776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26" name="Picture 8" descr=""/>
          <p:cNvPicPr/>
          <p:nvPr/>
        </p:nvPicPr>
        <p:blipFill>
          <a:blip r:embed="rId3"/>
          <a:stretch/>
        </p:blipFill>
        <p:spPr>
          <a:xfrm>
            <a:off x="3708360" y="4680000"/>
            <a:ext cx="2145960" cy="97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80880" y="189000"/>
            <a:ext cx="93279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out-of-path 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방식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380880" y="1089000"/>
            <a:ext cx="9327960" cy="188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네트워크 탐지 모듈은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packet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전송을 복사하여 분석을 하게 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packet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의 분석만이 가능하다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장비에 이상이 있어도 네트워크가 끊기지 않는 장점이 존재한다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기존의 네트워크 흐름에 지장을 주지 않는다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9" name="Picture 5" descr=""/>
          <p:cNvPicPr/>
          <p:nvPr/>
        </p:nvPicPr>
        <p:blipFill>
          <a:blip r:embed="rId1"/>
          <a:stretch/>
        </p:blipFill>
        <p:spPr>
          <a:xfrm>
            <a:off x="1025640" y="4761000"/>
            <a:ext cx="1339200" cy="1223640"/>
          </a:xfrm>
          <a:prstGeom prst="rect">
            <a:avLst/>
          </a:prstGeom>
          <a:ln w="0"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2"/>
          <a:stretch/>
        </p:blipFill>
        <p:spPr>
          <a:xfrm>
            <a:off x="7283520" y="4329000"/>
            <a:ext cx="1882440" cy="1655640"/>
          </a:xfrm>
          <a:prstGeom prst="rect">
            <a:avLst/>
          </a:prstGeom>
          <a:ln w="0">
            <a:noFill/>
          </a:ln>
        </p:spPr>
      </p:pic>
      <p:sp>
        <p:nvSpPr>
          <p:cNvPr id="131" name="Line 3"/>
          <p:cNvSpPr/>
          <p:nvPr/>
        </p:nvSpPr>
        <p:spPr>
          <a:xfrm>
            <a:off x="2459160" y="5265720"/>
            <a:ext cx="4757760" cy="180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2" name="Picture 8" descr=""/>
          <p:cNvPicPr/>
          <p:nvPr/>
        </p:nvPicPr>
        <p:blipFill>
          <a:blip r:embed="rId3"/>
          <a:stretch/>
        </p:blipFill>
        <p:spPr>
          <a:xfrm>
            <a:off x="3862440" y="3824280"/>
            <a:ext cx="2145960" cy="971280"/>
          </a:xfrm>
          <a:prstGeom prst="rect">
            <a:avLst/>
          </a:prstGeom>
          <a:ln w="0">
            <a:noFill/>
          </a:ln>
        </p:spPr>
      </p:pic>
      <p:sp>
        <p:nvSpPr>
          <p:cNvPr id="133" name="Line 4"/>
          <p:cNvSpPr/>
          <p:nvPr/>
        </p:nvSpPr>
        <p:spPr>
          <a:xfrm flipV="1">
            <a:off x="4954680" y="4543200"/>
            <a:ext cx="1440" cy="723960"/>
          </a:xfrm>
          <a:prstGeom prst="line">
            <a:avLst/>
          </a:prstGeom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80880" y="189000"/>
            <a:ext cx="932796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</a:pP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비교</a:t>
            </a:r>
            <a:endParaRPr b="0" lang="en-US" sz="2600" spc="-1" strike="noStrike">
              <a:latin typeface="Arial"/>
            </a:endParaRPr>
          </a:p>
        </p:txBody>
      </p:sp>
      <p:graphicFrame>
        <p:nvGraphicFramePr>
          <p:cNvPr id="135" name="Table 2"/>
          <p:cNvGraphicFramePr/>
          <p:nvPr/>
        </p:nvGraphicFramePr>
        <p:xfrm>
          <a:off x="776160" y="1089000"/>
          <a:ext cx="8353080" cy="3055320"/>
        </p:xfrm>
        <a:graphic>
          <a:graphicData uri="http://schemas.openxmlformats.org/drawingml/2006/table">
            <a:tbl>
              <a:tblPr/>
              <a:tblGrid>
                <a:gridCol w="1270080"/>
                <a:gridCol w="3541680"/>
                <a:gridCol w="3541680"/>
              </a:tblGrid>
              <a:tr h="3373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1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방식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in-path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out-of-path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solidFill>
                      <a:srgbClr val="eaeaea"/>
                    </a:solidFill>
                  </a:tcPr>
                </a:tc>
              </a:tr>
              <a:tr h="543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다른 이름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inline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mirroring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543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분석 범위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packet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의 분석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변경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, 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폐기가 가능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packet</a:t>
                      </a: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의 분석만 가능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543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장비 이상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네트워크의 흐름에 지장을 준다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네트워크 흐름에 지장을 주지 않는다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.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5439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(H/W)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router, switch, nat, backbone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tap, switch mirror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</a:tr>
              <a:tr h="54252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95000"/>
                        </a:lnSpc>
                      </a:pPr>
                      <a:r>
                        <a:rPr b="0" lang="ko-KR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예</a:t>
                      </a: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(S/W)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iptable, arp spoofing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95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나눔고딕"/>
                          <a:ea typeface="나눔고딕"/>
                        </a:rPr>
                        <a:t>pcap live, pcap file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marL="90000" marR="90000">
                    <a:lnL w="5760">
                      <a:solidFill>
                        <a:srgbClr val="808080"/>
                      </a:solidFill>
                    </a:lnL>
                    <a:lnR w="5760">
                      <a:solidFill>
                        <a:srgbClr val="808080"/>
                      </a:solidFill>
                    </a:lnR>
                    <a:lnT w="5760">
                      <a:solidFill>
                        <a:srgbClr val="808080"/>
                      </a:solidFill>
                    </a:lnT>
                    <a:lnB w="5760">
                      <a:solidFill>
                        <a:srgbClr val="80808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2011-01-28T08:33:23Z</dcterms:created>
  <dc:creator>user</dc:creator>
  <dc:description/>
  <dc:language>en-US</dc:language>
  <cp:lastModifiedBy/>
  <dcterms:modified xsi:type="dcterms:W3CDTF">2020-04-24T16:47:12Z</dcterms:modified>
  <cp:revision>60</cp:revision>
  <dc:subject/>
  <dc:title>슬라이드 1</dc:title>
</cp:coreProperties>
</file>