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63" r:id="rId8"/>
    <p:sldId id="264" r:id="rId9"/>
    <p:sldId id="262" r:id="rId10"/>
    <p:sldId id="258" r:id="rId11"/>
  </p:sldIdLst>
  <p:sldSz cx="37463413" cy="2106771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1872966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3745931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5618897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7491862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9364828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11237793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13110759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14983724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32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F3A"/>
    <a:srgbClr val="FF8817"/>
    <a:srgbClr val="00539B"/>
    <a:srgbClr val="E48130"/>
    <a:srgbClr val="13314F"/>
    <a:srgbClr val="D69D3D"/>
    <a:srgbClr val="C8893E"/>
    <a:srgbClr val="151A51"/>
    <a:srgbClr val="36963C"/>
    <a:srgbClr val="5F2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690" y="60"/>
      </p:cViewPr>
      <p:guideLst>
        <p:guide orient="horz" pos="6636"/>
        <p:guide pos="32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1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D6530-289A-422D-A2ED-BD9886B300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69F84E-898B-4AE9-B717-216318ED04E8}">
      <dgm:prSet phldrT="[Text]"/>
      <dgm:spPr/>
      <dgm:t>
        <a:bodyPr/>
        <a:lstStyle/>
        <a:p>
          <a:r>
            <a:rPr lang="en-US" dirty="0" smtClean="0"/>
            <a:t>&amp;&amp; -&gt; &amp;	</a:t>
          </a:r>
          <a:endParaRPr lang="en-US" dirty="0"/>
        </a:p>
      </dgm:t>
    </dgm:pt>
    <dgm:pt modelId="{F7E403A9-8ED0-43FE-BCCE-8C09D819DB8E}" type="parTrans" cxnId="{83A6DC82-4777-4A95-840E-7F17E892639D}">
      <dgm:prSet/>
      <dgm:spPr/>
      <dgm:t>
        <a:bodyPr/>
        <a:lstStyle/>
        <a:p>
          <a:endParaRPr lang="en-US"/>
        </a:p>
      </dgm:t>
    </dgm:pt>
    <dgm:pt modelId="{A39FDF75-21B5-455C-9084-5BE57B8FCE48}" type="sibTrans" cxnId="{83A6DC82-4777-4A95-840E-7F17E892639D}">
      <dgm:prSet/>
      <dgm:spPr/>
      <dgm:t>
        <a:bodyPr/>
        <a:lstStyle/>
        <a:p>
          <a:endParaRPr lang="en-US"/>
        </a:p>
      </dgm:t>
    </dgm:pt>
    <dgm:pt modelId="{3A8F60B1-4861-4CB3-9977-7BD4A29D4877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var</a:t>
          </a:r>
          <a:r>
            <a:rPr lang="en-US" dirty="0" smtClean="0"/>
            <a:t> -&gt; Value</a:t>
          </a:r>
          <a:endParaRPr lang="en-US" dirty="0"/>
        </a:p>
      </dgm:t>
    </dgm:pt>
    <dgm:pt modelId="{9DF21659-0676-4A0D-A281-88840006E587}" type="parTrans" cxnId="{728B2247-7B9C-4CF4-93C8-F1B3A9B69142}">
      <dgm:prSet/>
      <dgm:spPr/>
      <dgm:t>
        <a:bodyPr/>
        <a:lstStyle/>
        <a:p>
          <a:endParaRPr lang="en-US"/>
        </a:p>
      </dgm:t>
    </dgm:pt>
    <dgm:pt modelId="{D4460605-5222-4199-9A98-29A4869C10A1}" type="sibTrans" cxnId="{728B2247-7B9C-4CF4-93C8-F1B3A9B69142}">
      <dgm:prSet/>
      <dgm:spPr/>
      <dgm:t>
        <a:bodyPr/>
        <a:lstStyle/>
        <a:p>
          <a:endParaRPr lang="en-US"/>
        </a:p>
      </dgm:t>
    </dgm:pt>
    <dgm:pt modelId="{F46FA76F-C77C-4954-8D76-6DD0215239AB}" type="pres">
      <dgm:prSet presAssocID="{824D6530-289A-422D-A2ED-BD9886B30016}" presName="CompostProcess" presStyleCnt="0">
        <dgm:presLayoutVars>
          <dgm:dir/>
          <dgm:resizeHandles val="exact"/>
        </dgm:presLayoutVars>
      </dgm:prSet>
      <dgm:spPr/>
    </dgm:pt>
    <dgm:pt modelId="{78AF3DFD-F457-4443-AA6D-9EE7DAF8EDFA}" type="pres">
      <dgm:prSet presAssocID="{824D6530-289A-422D-A2ED-BD9886B30016}" presName="arrow" presStyleLbl="bgShp" presStyleIdx="0" presStyleCnt="1"/>
      <dgm:spPr/>
      <dgm:t>
        <a:bodyPr/>
        <a:lstStyle/>
        <a:p>
          <a:endParaRPr lang="en-US"/>
        </a:p>
      </dgm:t>
    </dgm:pt>
    <dgm:pt modelId="{7DF781FF-891F-44AC-8EB9-8B5756F5588E}" type="pres">
      <dgm:prSet presAssocID="{824D6530-289A-422D-A2ED-BD9886B30016}" presName="linearProcess" presStyleCnt="0"/>
      <dgm:spPr/>
    </dgm:pt>
    <dgm:pt modelId="{4DBE0FCA-1B80-4172-BCDB-1344EBDEB13D}" type="pres">
      <dgm:prSet presAssocID="{3C69F84E-898B-4AE9-B717-216318ED04E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B0C0-ADD7-4286-9941-9D9391A7B90A}" type="pres">
      <dgm:prSet presAssocID="{A39FDF75-21B5-455C-9084-5BE57B8FCE48}" presName="sibTrans" presStyleCnt="0"/>
      <dgm:spPr/>
    </dgm:pt>
    <dgm:pt modelId="{2886A475-E19C-486A-9B6A-37580779C64C}" type="pres">
      <dgm:prSet presAssocID="{3A8F60B1-4861-4CB3-9977-7BD4A29D487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D152F-4482-4C09-BBAA-EB9D5E8A39E8}" type="presOf" srcId="{824D6530-289A-422D-A2ED-BD9886B30016}" destId="{F46FA76F-C77C-4954-8D76-6DD0215239AB}" srcOrd="0" destOrd="0" presId="urn:microsoft.com/office/officeart/2005/8/layout/hProcess9"/>
    <dgm:cxn modelId="{68F4DE29-DBDF-477B-A04F-D480667FCF0C}" type="presOf" srcId="{3A8F60B1-4861-4CB3-9977-7BD4A29D4877}" destId="{2886A475-E19C-486A-9B6A-37580779C64C}" srcOrd="0" destOrd="0" presId="urn:microsoft.com/office/officeart/2005/8/layout/hProcess9"/>
    <dgm:cxn modelId="{83A6DC82-4777-4A95-840E-7F17E892639D}" srcId="{824D6530-289A-422D-A2ED-BD9886B30016}" destId="{3C69F84E-898B-4AE9-B717-216318ED04E8}" srcOrd="0" destOrd="0" parTransId="{F7E403A9-8ED0-43FE-BCCE-8C09D819DB8E}" sibTransId="{A39FDF75-21B5-455C-9084-5BE57B8FCE48}"/>
    <dgm:cxn modelId="{9D06BE05-77E9-401F-8F16-A2FA5B960CF6}" type="presOf" srcId="{3C69F84E-898B-4AE9-B717-216318ED04E8}" destId="{4DBE0FCA-1B80-4172-BCDB-1344EBDEB13D}" srcOrd="0" destOrd="0" presId="urn:microsoft.com/office/officeart/2005/8/layout/hProcess9"/>
    <dgm:cxn modelId="{728B2247-7B9C-4CF4-93C8-F1B3A9B69142}" srcId="{824D6530-289A-422D-A2ED-BD9886B30016}" destId="{3A8F60B1-4861-4CB3-9977-7BD4A29D4877}" srcOrd="1" destOrd="0" parTransId="{9DF21659-0676-4A0D-A281-88840006E587}" sibTransId="{D4460605-5222-4199-9A98-29A4869C10A1}"/>
    <dgm:cxn modelId="{6DE90F37-E1CE-4E03-A9B1-4566024B3CA1}" type="presParOf" srcId="{F46FA76F-C77C-4954-8D76-6DD0215239AB}" destId="{78AF3DFD-F457-4443-AA6D-9EE7DAF8EDFA}" srcOrd="0" destOrd="0" presId="urn:microsoft.com/office/officeart/2005/8/layout/hProcess9"/>
    <dgm:cxn modelId="{195BB3B4-968B-4BFD-9033-827A141C7662}" type="presParOf" srcId="{F46FA76F-C77C-4954-8D76-6DD0215239AB}" destId="{7DF781FF-891F-44AC-8EB9-8B5756F5588E}" srcOrd="1" destOrd="0" presId="urn:microsoft.com/office/officeart/2005/8/layout/hProcess9"/>
    <dgm:cxn modelId="{D7E994B4-8511-44C8-ADCB-9E07ABAB5809}" type="presParOf" srcId="{7DF781FF-891F-44AC-8EB9-8B5756F5588E}" destId="{4DBE0FCA-1B80-4172-BCDB-1344EBDEB13D}" srcOrd="0" destOrd="0" presId="urn:microsoft.com/office/officeart/2005/8/layout/hProcess9"/>
    <dgm:cxn modelId="{9C41B094-D64B-48DF-94F4-F8F92B1E155E}" type="presParOf" srcId="{7DF781FF-891F-44AC-8EB9-8B5756F5588E}" destId="{E0B9B0C0-ADD7-4286-9941-9D9391A7B90A}" srcOrd="1" destOrd="0" presId="urn:microsoft.com/office/officeart/2005/8/layout/hProcess9"/>
    <dgm:cxn modelId="{2EFA4223-0502-4788-B9AE-E27551DA27C1}" type="presParOf" srcId="{7DF781FF-891F-44AC-8EB9-8B5756F5588E}" destId="{2886A475-E19C-486A-9B6A-37580779C64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1E6C5-10D1-4947-B01E-607FF7BC430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6B019-1795-41BC-A4BA-A074E67897BB}">
      <dgm:prSet phldrT="[Text]"/>
      <dgm:spPr/>
      <dgm:t>
        <a:bodyPr/>
        <a:lstStyle/>
        <a:p>
          <a:r>
            <a:rPr lang="en-US" dirty="0" smtClean="0"/>
            <a:t>Pass 1</a:t>
          </a:r>
          <a:endParaRPr lang="en-US" dirty="0"/>
        </a:p>
      </dgm:t>
    </dgm:pt>
    <dgm:pt modelId="{FBBBCD35-4AEB-4D70-AFD8-66FC244C4864}" type="parTrans" cxnId="{E3C364D7-B7C2-4C1D-9A6B-02878CE9A757}">
      <dgm:prSet/>
      <dgm:spPr/>
      <dgm:t>
        <a:bodyPr/>
        <a:lstStyle/>
        <a:p>
          <a:endParaRPr lang="en-US"/>
        </a:p>
      </dgm:t>
    </dgm:pt>
    <dgm:pt modelId="{0BCA4B59-86B4-4FEC-A925-6F14898FA92A}" type="sibTrans" cxnId="{E3C364D7-B7C2-4C1D-9A6B-02878CE9A757}">
      <dgm:prSet/>
      <dgm:spPr/>
      <dgm:t>
        <a:bodyPr/>
        <a:lstStyle/>
        <a:p>
          <a:endParaRPr lang="en-US"/>
        </a:p>
      </dgm:t>
    </dgm:pt>
    <dgm:pt modelId="{A006568A-A01E-4382-9F99-D9A634EA58EE}">
      <dgm:prSet phldrT="[Text]"/>
      <dgm:spPr/>
      <dgm:t>
        <a:bodyPr/>
        <a:lstStyle/>
        <a:p>
          <a:r>
            <a:rPr lang="en-US" dirty="0" smtClean="0"/>
            <a:t>Pass 2</a:t>
          </a:r>
          <a:endParaRPr lang="en-US" dirty="0"/>
        </a:p>
      </dgm:t>
    </dgm:pt>
    <dgm:pt modelId="{445204C1-CAE4-486D-AAA4-072E99AA7155}" type="parTrans" cxnId="{86C814D8-DB7F-4CC8-A865-10979AA13407}">
      <dgm:prSet/>
      <dgm:spPr/>
      <dgm:t>
        <a:bodyPr/>
        <a:lstStyle/>
        <a:p>
          <a:endParaRPr lang="en-US"/>
        </a:p>
      </dgm:t>
    </dgm:pt>
    <dgm:pt modelId="{0CA9A5AC-F5EA-49FE-A72C-F33CF0F2E9B7}" type="sibTrans" cxnId="{86C814D8-DB7F-4CC8-A865-10979AA13407}">
      <dgm:prSet/>
      <dgm:spPr/>
      <dgm:t>
        <a:bodyPr/>
        <a:lstStyle/>
        <a:p>
          <a:endParaRPr lang="en-US"/>
        </a:p>
      </dgm:t>
    </dgm:pt>
    <dgm:pt modelId="{86072C07-7679-4B7F-B632-14C5FA527957}">
      <dgm:prSet phldrT="[Text]"/>
      <dgm:spPr/>
      <dgm:t>
        <a:bodyPr/>
        <a:lstStyle/>
        <a:p>
          <a:r>
            <a:rPr lang="en-US" dirty="0" smtClean="0"/>
            <a:t>&amp;team3</a:t>
          </a:r>
          <a:endParaRPr lang="en-US" dirty="0"/>
        </a:p>
      </dgm:t>
    </dgm:pt>
    <dgm:pt modelId="{670A1977-7E56-4502-8240-77ABEAB5F602}" type="parTrans" cxnId="{41443F46-4CCB-422E-991D-C20478D1A1E7}">
      <dgm:prSet/>
      <dgm:spPr/>
      <dgm:t>
        <a:bodyPr/>
        <a:lstStyle/>
        <a:p>
          <a:endParaRPr lang="en-US"/>
        </a:p>
      </dgm:t>
    </dgm:pt>
    <dgm:pt modelId="{77184165-42BD-4A38-822C-C61BB0D6E159}" type="sibTrans" cxnId="{41443F46-4CCB-422E-991D-C20478D1A1E7}">
      <dgm:prSet/>
      <dgm:spPr/>
      <dgm:t>
        <a:bodyPr/>
        <a:lstStyle/>
        <a:p>
          <a:endParaRPr lang="en-US"/>
        </a:p>
      </dgm:t>
    </dgm:pt>
    <dgm:pt modelId="{7970F399-98AB-4608-B672-5BD60ECD4375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62EADE18-42F0-4998-9C0B-8A64304F614F}" type="parTrans" cxnId="{3FF57382-E448-48B2-B5B9-30A257C43CD7}">
      <dgm:prSet/>
      <dgm:spPr/>
      <dgm:t>
        <a:bodyPr/>
        <a:lstStyle/>
        <a:p>
          <a:endParaRPr lang="en-US"/>
        </a:p>
      </dgm:t>
    </dgm:pt>
    <dgm:pt modelId="{0E766AEC-FA7A-48B1-88EC-D4C80AD337F1}" type="sibTrans" cxnId="{3FF57382-E448-48B2-B5B9-30A257C43CD7}">
      <dgm:prSet/>
      <dgm:spPr/>
      <dgm:t>
        <a:bodyPr/>
        <a:lstStyle/>
        <a:p>
          <a:endParaRPr lang="en-US"/>
        </a:p>
      </dgm:t>
    </dgm:pt>
    <dgm:pt modelId="{098C868C-F909-4134-82FD-CB771B6C8D0E}">
      <dgm:prSet phldrT="[Text]"/>
      <dgm:spPr/>
      <dgm:t>
        <a:bodyPr/>
        <a:lstStyle/>
        <a:p>
          <a:r>
            <a:rPr lang="en-US" dirty="0" smtClean="0"/>
            <a:t>Rangers</a:t>
          </a:r>
          <a:endParaRPr lang="en-US" dirty="0"/>
        </a:p>
      </dgm:t>
    </dgm:pt>
    <dgm:pt modelId="{51E843D1-410B-45A2-8DC1-95B386261633}" type="parTrans" cxnId="{3FAB5D60-9BAA-437D-8D16-611E7A3167A4}">
      <dgm:prSet/>
      <dgm:spPr/>
      <dgm:t>
        <a:bodyPr/>
        <a:lstStyle/>
        <a:p>
          <a:endParaRPr lang="en-US"/>
        </a:p>
      </dgm:t>
    </dgm:pt>
    <dgm:pt modelId="{CA5C0299-DE25-4CCA-AD99-834222616734}" type="sibTrans" cxnId="{3FAB5D60-9BAA-437D-8D16-611E7A3167A4}">
      <dgm:prSet/>
      <dgm:spPr/>
      <dgm:t>
        <a:bodyPr/>
        <a:lstStyle/>
        <a:p>
          <a:endParaRPr lang="en-US"/>
        </a:p>
      </dgm:t>
    </dgm:pt>
    <dgm:pt modelId="{BC90382B-DD0F-43A4-B7C9-5E7AD4F346C5}">
      <dgm:prSet phldrT="[Text]"/>
      <dgm:spPr/>
      <dgm:t>
        <a:bodyPr/>
        <a:lstStyle/>
        <a:p>
          <a:r>
            <a:rPr lang="en-US" dirty="0" smtClean="0"/>
            <a:t>&amp;&amp;</a:t>
          </a:r>
          <a:r>
            <a:rPr lang="en-US" dirty="0" err="1" smtClean="0"/>
            <a:t>team&amp;iter</a:t>
          </a:r>
          <a:endParaRPr lang="en-US" dirty="0"/>
        </a:p>
      </dgm:t>
    </dgm:pt>
    <dgm:pt modelId="{4F0AC550-E247-4B3E-8E42-DE031EE9A1DB}" type="parTrans" cxnId="{34411DD1-BA72-441A-BE35-F029CFCFB558}">
      <dgm:prSet/>
      <dgm:spPr/>
      <dgm:t>
        <a:bodyPr/>
        <a:lstStyle/>
        <a:p>
          <a:endParaRPr lang="en-US"/>
        </a:p>
      </dgm:t>
    </dgm:pt>
    <dgm:pt modelId="{3FCDA796-A3DD-4036-8EBA-1B18DE00EC14}" type="sibTrans" cxnId="{34411DD1-BA72-441A-BE35-F029CFCFB558}">
      <dgm:prSet/>
      <dgm:spPr/>
      <dgm:t>
        <a:bodyPr/>
        <a:lstStyle/>
        <a:p>
          <a:endParaRPr lang="en-US"/>
        </a:p>
      </dgm:t>
    </dgm:pt>
    <dgm:pt modelId="{DC42D85D-EC93-4CFD-AF7E-B63BEC474528}" type="pres">
      <dgm:prSet presAssocID="{7041E6C5-10D1-4947-B01E-607FF7BC43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70D42-0039-4D14-B0AE-C648945881CA}" type="pres">
      <dgm:prSet presAssocID="{54F6B019-1795-41BC-A4BA-A074E67897BB}" presName="composite" presStyleCnt="0"/>
      <dgm:spPr/>
    </dgm:pt>
    <dgm:pt modelId="{DB1E1F87-0F2C-49A7-8B3A-96E8D37666F6}" type="pres">
      <dgm:prSet presAssocID="{54F6B019-1795-41BC-A4BA-A074E67897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0ED02-1688-405C-9701-0FB5013DDB23}" type="pres">
      <dgm:prSet presAssocID="{54F6B019-1795-41BC-A4BA-A074E67897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CDBF1-B7AB-4497-B8C9-E515ADE28494}" type="pres">
      <dgm:prSet presAssocID="{0BCA4B59-86B4-4FEC-A925-6F14898FA92A}" presName="sp" presStyleCnt="0"/>
      <dgm:spPr/>
    </dgm:pt>
    <dgm:pt modelId="{F522EBEA-CB3B-44EC-B0E4-536F037D9784}" type="pres">
      <dgm:prSet presAssocID="{A006568A-A01E-4382-9F99-D9A634EA58EE}" presName="composite" presStyleCnt="0"/>
      <dgm:spPr/>
    </dgm:pt>
    <dgm:pt modelId="{176C063D-8012-465E-A846-8D7B7993EB96}" type="pres">
      <dgm:prSet presAssocID="{A006568A-A01E-4382-9F99-D9A634EA58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50B0-6311-45AE-8468-F74D3228098D}" type="pres">
      <dgm:prSet presAssocID="{A006568A-A01E-4382-9F99-D9A634EA58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A1826-563B-4074-B901-CE6350DE013A}" type="pres">
      <dgm:prSet presAssocID="{0CA9A5AC-F5EA-49FE-A72C-F33CF0F2E9B7}" presName="sp" presStyleCnt="0"/>
      <dgm:spPr/>
    </dgm:pt>
    <dgm:pt modelId="{9A4F6BBA-E95E-4A3E-B52B-7795446D7170}" type="pres">
      <dgm:prSet presAssocID="{7970F399-98AB-4608-B672-5BD60ECD4375}" presName="composite" presStyleCnt="0"/>
      <dgm:spPr/>
    </dgm:pt>
    <dgm:pt modelId="{F5CF2848-2189-4D1A-A9DB-3DEDD3E48BA1}" type="pres">
      <dgm:prSet presAssocID="{7970F399-98AB-4608-B672-5BD60ECD437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5A336-8331-4325-8A71-BD5DA846C5AA}" type="pres">
      <dgm:prSet presAssocID="{7970F399-98AB-4608-B672-5BD60ECD4375}" presName="descendantText" presStyleLbl="alignAcc1" presStyleIdx="2" presStyleCnt="3" custLinFactNeighborX="-728" custLinFactNeighborY="-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CE8970-7F9E-43E0-B219-2519B8032A59}" type="presOf" srcId="{098C868C-F909-4134-82FD-CB771B6C8D0E}" destId="{FE55A336-8331-4325-8A71-BD5DA846C5AA}" srcOrd="0" destOrd="0" presId="urn:microsoft.com/office/officeart/2005/8/layout/chevron2"/>
    <dgm:cxn modelId="{3FAB5D60-9BAA-437D-8D16-611E7A3167A4}" srcId="{7970F399-98AB-4608-B672-5BD60ECD4375}" destId="{098C868C-F909-4134-82FD-CB771B6C8D0E}" srcOrd="0" destOrd="0" parTransId="{51E843D1-410B-45A2-8DC1-95B386261633}" sibTransId="{CA5C0299-DE25-4CCA-AD99-834222616734}"/>
    <dgm:cxn modelId="{99DDA242-5F4C-4244-AD59-3C53E769FB8E}" type="presOf" srcId="{86072C07-7679-4B7F-B632-14C5FA527957}" destId="{CF3F50B0-6311-45AE-8468-F74D3228098D}" srcOrd="0" destOrd="0" presId="urn:microsoft.com/office/officeart/2005/8/layout/chevron2"/>
    <dgm:cxn modelId="{A00F2461-E656-40BB-92DD-0E5E7F2C2035}" type="presOf" srcId="{7970F399-98AB-4608-B672-5BD60ECD4375}" destId="{F5CF2848-2189-4D1A-A9DB-3DEDD3E48BA1}" srcOrd="0" destOrd="0" presId="urn:microsoft.com/office/officeart/2005/8/layout/chevron2"/>
    <dgm:cxn modelId="{E3C364D7-B7C2-4C1D-9A6B-02878CE9A757}" srcId="{7041E6C5-10D1-4947-B01E-607FF7BC4301}" destId="{54F6B019-1795-41BC-A4BA-A074E67897BB}" srcOrd="0" destOrd="0" parTransId="{FBBBCD35-4AEB-4D70-AFD8-66FC244C4864}" sibTransId="{0BCA4B59-86B4-4FEC-A925-6F14898FA92A}"/>
    <dgm:cxn modelId="{98787502-494F-4D5E-A0A1-82E0F534E074}" type="presOf" srcId="{54F6B019-1795-41BC-A4BA-A074E67897BB}" destId="{DB1E1F87-0F2C-49A7-8B3A-96E8D37666F6}" srcOrd="0" destOrd="0" presId="urn:microsoft.com/office/officeart/2005/8/layout/chevron2"/>
    <dgm:cxn modelId="{3B7534AE-2187-4CDB-B429-AD925D41AAB0}" type="presOf" srcId="{7041E6C5-10D1-4947-B01E-607FF7BC4301}" destId="{DC42D85D-EC93-4CFD-AF7E-B63BEC474528}" srcOrd="0" destOrd="0" presId="urn:microsoft.com/office/officeart/2005/8/layout/chevron2"/>
    <dgm:cxn modelId="{869991B1-913A-46A4-8C37-F14D4199FF30}" type="presOf" srcId="{A006568A-A01E-4382-9F99-D9A634EA58EE}" destId="{176C063D-8012-465E-A846-8D7B7993EB96}" srcOrd="0" destOrd="0" presId="urn:microsoft.com/office/officeart/2005/8/layout/chevron2"/>
    <dgm:cxn modelId="{3FF57382-E448-48B2-B5B9-30A257C43CD7}" srcId="{7041E6C5-10D1-4947-B01E-607FF7BC4301}" destId="{7970F399-98AB-4608-B672-5BD60ECD4375}" srcOrd="2" destOrd="0" parTransId="{62EADE18-42F0-4998-9C0B-8A64304F614F}" sibTransId="{0E766AEC-FA7A-48B1-88EC-D4C80AD337F1}"/>
    <dgm:cxn modelId="{86C814D8-DB7F-4CC8-A865-10979AA13407}" srcId="{7041E6C5-10D1-4947-B01E-607FF7BC4301}" destId="{A006568A-A01E-4382-9F99-D9A634EA58EE}" srcOrd="1" destOrd="0" parTransId="{445204C1-CAE4-486D-AAA4-072E99AA7155}" sibTransId="{0CA9A5AC-F5EA-49FE-A72C-F33CF0F2E9B7}"/>
    <dgm:cxn modelId="{34411DD1-BA72-441A-BE35-F029CFCFB558}" srcId="{54F6B019-1795-41BC-A4BA-A074E67897BB}" destId="{BC90382B-DD0F-43A4-B7C9-5E7AD4F346C5}" srcOrd="0" destOrd="0" parTransId="{4F0AC550-E247-4B3E-8E42-DE031EE9A1DB}" sibTransId="{3FCDA796-A3DD-4036-8EBA-1B18DE00EC14}"/>
    <dgm:cxn modelId="{366031B9-EA70-49E1-BF66-65AE6FB99FF7}" type="presOf" srcId="{BC90382B-DD0F-43A4-B7C9-5E7AD4F346C5}" destId="{00E0ED02-1688-405C-9701-0FB5013DDB23}" srcOrd="0" destOrd="0" presId="urn:microsoft.com/office/officeart/2005/8/layout/chevron2"/>
    <dgm:cxn modelId="{41443F46-4CCB-422E-991D-C20478D1A1E7}" srcId="{A006568A-A01E-4382-9F99-D9A634EA58EE}" destId="{86072C07-7679-4B7F-B632-14C5FA527957}" srcOrd="0" destOrd="0" parTransId="{670A1977-7E56-4502-8240-77ABEAB5F602}" sibTransId="{77184165-42BD-4A38-822C-C61BB0D6E159}"/>
    <dgm:cxn modelId="{7AE5B97A-8ACC-47B4-AEF2-613CDD9FDD2B}" type="presParOf" srcId="{DC42D85D-EC93-4CFD-AF7E-B63BEC474528}" destId="{92070D42-0039-4D14-B0AE-C648945881CA}" srcOrd="0" destOrd="0" presId="urn:microsoft.com/office/officeart/2005/8/layout/chevron2"/>
    <dgm:cxn modelId="{761B6084-7A3B-4CB3-B271-CF05EFDE704E}" type="presParOf" srcId="{92070D42-0039-4D14-B0AE-C648945881CA}" destId="{DB1E1F87-0F2C-49A7-8B3A-96E8D37666F6}" srcOrd="0" destOrd="0" presId="urn:microsoft.com/office/officeart/2005/8/layout/chevron2"/>
    <dgm:cxn modelId="{C0FD2DCF-77B2-4B3C-AC45-8F747875808C}" type="presParOf" srcId="{92070D42-0039-4D14-B0AE-C648945881CA}" destId="{00E0ED02-1688-405C-9701-0FB5013DDB23}" srcOrd="1" destOrd="0" presId="urn:microsoft.com/office/officeart/2005/8/layout/chevron2"/>
    <dgm:cxn modelId="{99909342-45C8-442B-830B-495CAB9EA5FF}" type="presParOf" srcId="{DC42D85D-EC93-4CFD-AF7E-B63BEC474528}" destId="{0BECDBF1-B7AB-4497-B8C9-E515ADE28494}" srcOrd="1" destOrd="0" presId="urn:microsoft.com/office/officeart/2005/8/layout/chevron2"/>
    <dgm:cxn modelId="{9236AA4F-C81D-44FA-9CDE-737843F987B1}" type="presParOf" srcId="{DC42D85D-EC93-4CFD-AF7E-B63BEC474528}" destId="{F522EBEA-CB3B-44EC-B0E4-536F037D9784}" srcOrd="2" destOrd="0" presId="urn:microsoft.com/office/officeart/2005/8/layout/chevron2"/>
    <dgm:cxn modelId="{C5ABE610-DC9E-4417-ABAC-5F67D9D4D81C}" type="presParOf" srcId="{F522EBEA-CB3B-44EC-B0E4-536F037D9784}" destId="{176C063D-8012-465E-A846-8D7B7993EB96}" srcOrd="0" destOrd="0" presId="urn:microsoft.com/office/officeart/2005/8/layout/chevron2"/>
    <dgm:cxn modelId="{26918E32-E3CA-4773-8501-4D15EB06D591}" type="presParOf" srcId="{F522EBEA-CB3B-44EC-B0E4-536F037D9784}" destId="{CF3F50B0-6311-45AE-8468-F74D3228098D}" srcOrd="1" destOrd="0" presId="urn:microsoft.com/office/officeart/2005/8/layout/chevron2"/>
    <dgm:cxn modelId="{7196E15E-D52C-429B-AE52-CB1708F1F08B}" type="presParOf" srcId="{DC42D85D-EC93-4CFD-AF7E-B63BEC474528}" destId="{359A1826-563B-4074-B901-CE6350DE013A}" srcOrd="3" destOrd="0" presId="urn:microsoft.com/office/officeart/2005/8/layout/chevron2"/>
    <dgm:cxn modelId="{7A1B8A26-5566-415E-8A89-EA76AE0D4CDF}" type="presParOf" srcId="{DC42D85D-EC93-4CFD-AF7E-B63BEC474528}" destId="{9A4F6BBA-E95E-4A3E-B52B-7795446D7170}" srcOrd="4" destOrd="0" presId="urn:microsoft.com/office/officeart/2005/8/layout/chevron2"/>
    <dgm:cxn modelId="{45621CF4-58CC-4204-9086-87416E813263}" type="presParOf" srcId="{9A4F6BBA-E95E-4A3E-B52B-7795446D7170}" destId="{F5CF2848-2189-4D1A-A9DB-3DEDD3E48BA1}" srcOrd="0" destOrd="0" presId="urn:microsoft.com/office/officeart/2005/8/layout/chevron2"/>
    <dgm:cxn modelId="{8671E914-B1C2-4BC3-9D90-E20F888E88A7}" type="presParOf" srcId="{9A4F6BBA-E95E-4A3E-B52B-7795446D7170}" destId="{FE55A336-8331-4325-8A71-BD5DA846C5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D6530-289A-422D-A2ED-BD9886B300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69F84E-898B-4AE9-B717-216318ED04E8}">
      <dgm:prSet phldrT="[Text]"/>
      <dgm:spPr/>
      <dgm:t>
        <a:bodyPr/>
        <a:lstStyle/>
        <a:p>
          <a:r>
            <a:rPr lang="en-US" dirty="0" smtClean="0"/>
            <a:t>&amp;&amp; -&gt; &amp;	</a:t>
          </a:r>
          <a:endParaRPr lang="en-US" dirty="0"/>
        </a:p>
      </dgm:t>
    </dgm:pt>
    <dgm:pt modelId="{F7E403A9-8ED0-43FE-BCCE-8C09D819DB8E}" type="parTrans" cxnId="{83A6DC82-4777-4A95-840E-7F17E892639D}">
      <dgm:prSet/>
      <dgm:spPr/>
      <dgm:t>
        <a:bodyPr/>
        <a:lstStyle/>
        <a:p>
          <a:endParaRPr lang="en-US"/>
        </a:p>
      </dgm:t>
    </dgm:pt>
    <dgm:pt modelId="{A39FDF75-21B5-455C-9084-5BE57B8FCE48}" type="sibTrans" cxnId="{83A6DC82-4777-4A95-840E-7F17E892639D}">
      <dgm:prSet/>
      <dgm:spPr/>
      <dgm:t>
        <a:bodyPr/>
        <a:lstStyle/>
        <a:p>
          <a:endParaRPr lang="en-US"/>
        </a:p>
      </dgm:t>
    </dgm:pt>
    <dgm:pt modelId="{3A8F60B1-4861-4CB3-9977-7BD4A29D4877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var</a:t>
          </a:r>
          <a:r>
            <a:rPr lang="en-US" dirty="0" smtClean="0"/>
            <a:t> -&gt; Value</a:t>
          </a:r>
          <a:endParaRPr lang="en-US" dirty="0"/>
        </a:p>
      </dgm:t>
    </dgm:pt>
    <dgm:pt modelId="{9DF21659-0676-4A0D-A281-88840006E587}" type="parTrans" cxnId="{728B2247-7B9C-4CF4-93C8-F1B3A9B69142}">
      <dgm:prSet/>
      <dgm:spPr/>
      <dgm:t>
        <a:bodyPr/>
        <a:lstStyle/>
        <a:p>
          <a:endParaRPr lang="en-US"/>
        </a:p>
      </dgm:t>
    </dgm:pt>
    <dgm:pt modelId="{D4460605-5222-4199-9A98-29A4869C10A1}" type="sibTrans" cxnId="{728B2247-7B9C-4CF4-93C8-F1B3A9B69142}">
      <dgm:prSet/>
      <dgm:spPr/>
      <dgm:t>
        <a:bodyPr/>
        <a:lstStyle/>
        <a:p>
          <a:endParaRPr lang="en-US"/>
        </a:p>
      </dgm:t>
    </dgm:pt>
    <dgm:pt modelId="{F46FA76F-C77C-4954-8D76-6DD0215239AB}" type="pres">
      <dgm:prSet presAssocID="{824D6530-289A-422D-A2ED-BD9886B30016}" presName="CompostProcess" presStyleCnt="0">
        <dgm:presLayoutVars>
          <dgm:dir/>
          <dgm:resizeHandles val="exact"/>
        </dgm:presLayoutVars>
      </dgm:prSet>
      <dgm:spPr/>
    </dgm:pt>
    <dgm:pt modelId="{78AF3DFD-F457-4443-AA6D-9EE7DAF8EDFA}" type="pres">
      <dgm:prSet presAssocID="{824D6530-289A-422D-A2ED-BD9886B30016}" presName="arrow" presStyleLbl="bgShp" presStyleIdx="0" presStyleCnt="1"/>
      <dgm:spPr/>
      <dgm:t>
        <a:bodyPr/>
        <a:lstStyle/>
        <a:p>
          <a:endParaRPr lang="en-US"/>
        </a:p>
      </dgm:t>
    </dgm:pt>
    <dgm:pt modelId="{7DF781FF-891F-44AC-8EB9-8B5756F5588E}" type="pres">
      <dgm:prSet presAssocID="{824D6530-289A-422D-A2ED-BD9886B30016}" presName="linearProcess" presStyleCnt="0"/>
      <dgm:spPr/>
    </dgm:pt>
    <dgm:pt modelId="{4DBE0FCA-1B80-4172-BCDB-1344EBDEB13D}" type="pres">
      <dgm:prSet presAssocID="{3C69F84E-898B-4AE9-B717-216318ED04E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B0C0-ADD7-4286-9941-9D9391A7B90A}" type="pres">
      <dgm:prSet presAssocID="{A39FDF75-21B5-455C-9084-5BE57B8FCE48}" presName="sibTrans" presStyleCnt="0"/>
      <dgm:spPr/>
    </dgm:pt>
    <dgm:pt modelId="{2886A475-E19C-486A-9B6A-37580779C64C}" type="pres">
      <dgm:prSet presAssocID="{3A8F60B1-4861-4CB3-9977-7BD4A29D487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072C8-7E46-4FB2-A489-2F48487855DF}" type="presOf" srcId="{824D6530-289A-422D-A2ED-BD9886B30016}" destId="{F46FA76F-C77C-4954-8D76-6DD0215239AB}" srcOrd="0" destOrd="0" presId="urn:microsoft.com/office/officeart/2005/8/layout/hProcess9"/>
    <dgm:cxn modelId="{83A6DC82-4777-4A95-840E-7F17E892639D}" srcId="{824D6530-289A-422D-A2ED-BD9886B30016}" destId="{3C69F84E-898B-4AE9-B717-216318ED04E8}" srcOrd="0" destOrd="0" parTransId="{F7E403A9-8ED0-43FE-BCCE-8C09D819DB8E}" sibTransId="{A39FDF75-21B5-455C-9084-5BE57B8FCE48}"/>
    <dgm:cxn modelId="{728B2247-7B9C-4CF4-93C8-F1B3A9B69142}" srcId="{824D6530-289A-422D-A2ED-BD9886B30016}" destId="{3A8F60B1-4861-4CB3-9977-7BD4A29D4877}" srcOrd="1" destOrd="0" parTransId="{9DF21659-0676-4A0D-A281-88840006E587}" sibTransId="{D4460605-5222-4199-9A98-29A4869C10A1}"/>
    <dgm:cxn modelId="{F7E33DF2-2B92-40DE-8299-4DAEAB9CE12F}" type="presOf" srcId="{3C69F84E-898B-4AE9-B717-216318ED04E8}" destId="{4DBE0FCA-1B80-4172-BCDB-1344EBDEB13D}" srcOrd="0" destOrd="0" presId="urn:microsoft.com/office/officeart/2005/8/layout/hProcess9"/>
    <dgm:cxn modelId="{64897B06-8AC6-47C0-91C7-25313B79787B}" type="presOf" srcId="{3A8F60B1-4861-4CB3-9977-7BD4A29D4877}" destId="{2886A475-E19C-486A-9B6A-37580779C64C}" srcOrd="0" destOrd="0" presId="urn:microsoft.com/office/officeart/2005/8/layout/hProcess9"/>
    <dgm:cxn modelId="{AC313C57-5AB7-472E-B264-5EBDCCEF7F07}" type="presParOf" srcId="{F46FA76F-C77C-4954-8D76-6DD0215239AB}" destId="{78AF3DFD-F457-4443-AA6D-9EE7DAF8EDFA}" srcOrd="0" destOrd="0" presId="urn:microsoft.com/office/officeart/2005/8/layout/hProcess9"/>
    <dgm:cxn modelId="{B03A5D4D-3B94-463D-A32E-5F0B374279BD}" type="presParOf" srcId="{F46FA76F-C77C-4954-8D76-6DD0215239AB}" destId="{7DF781FF-891F-44AC-8EB9-8B5756F5588E}" srcOrd="1" destOrd="0" presId="urn:microsoft.com/office/officeart/2005/8/layout/hProcess9"/>
    <dgm:cxn modelId="{1461E8E9-FF17-4BAA-976E-291937CCAD26}" type="presParOf" srcId="{7DF781FF-891F-44AC-8EB9-8B5756F5588E}" destId="{4DBE0FCA-1B80-4172-BCDB-1344EBDEB13D}" srcOrd="0" destOrd="0" presId="urn:microsoft.com/office/officeart/2005/8/layout/hProcess9"/>
    <dgm:cxn modelId="{827F18C5-1A0A-4994-B53B-399319C4B776}" type="presParOf" srcId="{7DF781FF-891F-44AC-8EB9-8B5756F5588E}" destId="{E0B9B0C0-ADD7-4286-9941-9D9391A7B90A}" srcOrd="1" destOrd="0" presId="urn:microsoft.com/office/officeart/2005/8/layout/hProcess9"/>
    <dgm:cxn modelId="{34C44825-4B45-4319-A4B3-3A5BFAE8C87E}" type="presParOf" srcId="{7DF781FF-891F-44AC-8EB9-8B5756F5588E}" destId="{2886A475-E19C-486A-9B6A-37580779C64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1E6C5-10D1-4947-B01E-607FF7BC430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6B019-1795-41BC-A4BA-A074E67897BB}">
      <dgm:prSet phldrT="[Text]"/>
      <dgm:spPr/>
      <dgm:t>
        <a:bodyPr/>
        <a:lstStyle/>
        <a:p>
          <a:r>
            <a:rPr lang="en-US" dirty="0" smtClean="0"/>
            <a:t>Pass 1</a:t>
          </a:r>
          <a:endParaRPr lang="en-US" dirty="0"/>
        </a:p>
      </dgm:t>
    </dgm:pt>
    <dgm:pt modelId="{FBBBCD35-4AEB-4D70-AFD8-66FC244C4864}" type="parTrans" cxnId="{E3C364D7-B7C2-4C1D-9A6B-02878CE9A757}">
      <dgm:prSet/>
      <dgm:spPr/>
      <dgm:t>
        <a:bodyPr/>
        <a:lstStyle/>
        <a:p>
          <a:endParaRPr lang="en-US"/>
        </a:p>
      </dgm:t>
    </dgm:pt>
    <dgm:pt modelId="{0BCA4B59-86B4-4FEC-A925-6F14898FA92A}" type="sibTrans" cxnId="{E3C364D7-B7C2-4C1D-9A6B-02878CE9A757}">
      <dgm:prSet/>
      <dgm:spPr/>
      <dgm:t>
        <a:bodyPr/>
        <a:lstStyle/>
        <a:p>
          <a:endParaRPr lang="en-US"/>
        </a:p>
      </dgm:t>
    </dgm:pt>
    <dgm:pt modelId="{A006568A-A01E-4382-9F99-D9A634EA58EE}">
      <dgm:prSet phldrT="[Text]"/>
      <dgm:spPr/>
      <dgm:t>
        <a:bodyPr/>
        <a:lstStyle/>
        <a:p>
          <a:r>
            <a:rPr lang="en-US" dirty="0" smtClean="0"/>
            <a:t>Pass 2</a:t>
          </a:r>
          <a:endParaRPr lang="en-US" dirty="0"/>
        </a:p>
      </dgm:t>
    </dgm:pt>
    <dgm:pt modelId="{445204C1-CAE4-486D-AAA4-072E99AA7155}" type="parTrans" cxnId="{86C814D8-DB7F-4CC8-A865-10979AA13407}">
      <dgm:prSet/>
      <dgm:spPr/>
      <dgm:t>
        <a:bodyPr/>
        <a:lstStyle/>
        <a:p>
          <a:endParaRPr lang="en-US"/>
        </a:p>
      </dgm:t>
    </dgm:pt>
    <dgm:pt modelId="{0CA9A5AC-F5EA-49FE-A72C-F33CF0F2E9B7}" type="sibTrans" cxnId="{86C814D8-DB7F-4CC8-A865-10979AA13407}">
      <dgm:prSet/>
      <dgm:spPr/>
      <dgm:t>
        <a:bodyPr/>
        <a:lstStyle/>
        <a:p>
          <a:endParaRPr lang="en-US"/>
        </a:p>
      </dgm:t>
    </dgm:pt>
    <dgm:pt modelId="{86072C07-7679-4B7F-B632-14C5FA527957}">
      <dgm:prSet phldrT="[Text]"/>
      <dgm:spPr/>
      <dgm:t>
        <a:bodyPr/>
        <a:lstStyle/>
        <a:p>
          <a:r>
            <a:rPr lang="en-US" dirty="0" smtClean="0"/>
            <a:t>&amp;&amp;&amp;team1</a:t>
          </a:r>
          <a:endParaRPr lang="en-US" dirty="0"/>
        </a:p>
      </dgm:t>
    </dgm:pt>
    <dgm:pt modelId="{670A1977-7E56-4502-8240-77ABEAB5F602}" type="parTrans" cxnId="{41443F46-4CCB-422E-991D-C20478D1A1E7}">
      <dgm:prSet/>
      <dgm:spPr/>
      <dgm:t>
        <a:bodyPr/>
        <a:lstStyle/>
        <a:p>
          <a:endParaRPr lang="en-US"/>
        </a:p>
      </dgm:t>
    </dgm:pt>
    <dgm:pt modelId="{77184165-42BD-4A38-822C-C61BB0D6E159}" type="sibTrans" cxnId="{41443F46-4CCB-422E-991D-C20478D1A1E7}">
      <dgm:prSet/>
      <dgm:spPr/>
      <dgm:t>
        <a:bodyPr/>
        <a:lstStyle/>
        <a:p>
          <a:endParaRPr lang="en-US"/>
        </a:p>
      </dgm:t>
    </dgm:pt>
    <dgm:pt modelId="{315110CC-620B-40E7-933C-78F758A8ECA4}">
      <dgm:prSet phldrT="[Text]"/>
      <dgm:spPr/>
      <dgm:t>
        <a:bodyPr/>
        <a:lstStyle/>
        <a:p>
          <a:r>
            <a:rPr lang="en-US" dirty="0" smtClean="0"/>
            <a:t>Pass 3</a:t>
          </a:r>
          <a:endParaRPr lang="en-US" dirty="0"/>
        </a:p>
      </dgm:t>
    </dgm:pt>
    <dgm:pt modelId="{BBBFCA52-9A58-4738-8359-94A4C9BD76C3}" type="parTrans" cxnId="{50B4706B-D09D-4357-A988-108E0171465E}">
      <dgm:prSet/>
      <dgm:spPr/>
      <dgm:t>
        <a:bodyPr/>
        <a:lstStyle/>
        <a:p>
          <a:endParaRPr lang="en-US"/>
        </a:p>
      </dgm:t>
    </dgm:pt>
    <dgm:pt modelId="{0D4E8B1E-925A-4900-9BD7-532E549667EE}" type="sibTrans" cxnId="{50B4706B-D09D-4357-A988-108E0171465E}">
      <dgm:prSet/>
      <dgm:spPr/>
      <dgm:t>
        <a:bodyPr/>
        <a:lstStyle/>
        <a:p>
          <a:endParaRPr lang="en-US"/>
        </a:p>
      </dgm:t>
    </dgm:pt>
    <dgm:pt modelId="{4528109D-2A86-47E7-96D0-5D8C3B09A878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WhiteSox</a:t>
          </a:r>
          <a:endParaRPr lang="en-US" dirty="0"/>
        </a:p>
      </dgm:t>
    </dgm:pt>
    <dgm:pt modelId="{508835A8-C4EF-4667-81DC-F8CD6B92816A}" type="parTrans" cxnId="{A6ED3D38-1308-4611-A648-9F2C8D1759E8}">
      <dgm:prSet/>
      <dgm:spPr/>
      <dgm:t>
        <a:bodyPr/>
        <a:lstStyle/>
        <a:p>
          <a:endParaRPr lang="en-US"/>
        </a:p>
      </dgm:t>
    </dgm:pt>
    <dgm:pt modelId="{9506F8A0-8EC6-45DA-9213-2929BECE2E91}" type="sibTrans" cxnId="{A6ED3D38-1308-4611-A648-9F2C8D1759E8}">
      <dgm:prSet/>
      <dgm:spPr/>
      <dgm:t>
        <a:bodyPr/>
        <a:lstStyle/>
        <a:p>
          <a:endParaRPr lang="en-US"/>
        </a:p>
      </dgm:t>
    </dgm:pt>
    <dgm:pt modelId="{7970F399-98AB-4608-B672-5BD60ECD4375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62EADE18-42F0-4998-9C0B-8A64304F614F}" type="parTrans" cxnId="{3FF57382-E448-48B2-B5B9-30A257C43CD7}">
      <dgm:prSet/>
      <dgm:spPr/>
      <dgm:t>
        <a:bodyPr/>
        <a:lstStyle/>
        <a:p>
          <a:endParaRPr lang="en-US"/>
        </a:p>
      </dgm:t>
    </dgm:pt>
    <dgm:pt modelId="{0E766AEC-FA7A-48B1-88EC-D4C80AD337F1}" type="sibTrans" cxnId="{3FF57382-E448-48B2-B5B9-30A257C43CD7}">
      <dgm:prSet/>
      <dgm:spPr/>
      <dgm:t>
        <a:bodyPr/>
        <a:lstStyle/>
        <a:p>
          <a:endParaRPr lang="en-US"/>
        </a:p>
      </dgm:t>
    </dgm:pt>
    <dgm:pt modelId="{098C868C-F909-4134-82FD-CB771B6C8D0E}">
      <dgm:prSet phldrT="[Text]"/>
      <dgm:spPr/>
      <dgm:t>
        <a:bodyPr/>
        <a:lstStyle/>
        <a:p>
          <a:r>
            <a:rPr lang="en-US" dirty="0" smtClean="0"/>
            <a:t> 2005</a:t>
          </a:r>
          <a:endParaRPr lang="en-US" dirty="0"/>
        </a:p>
      </dgm:t>
    </dgm:pt>
    <dgm:pt modelId="{51E843D1-410B-45A2-8DC1-95B386261633}" type="parTrans" cxnId="{3FAB5D60-9BAA-437D-8D16-611E7A3167A4}">
      <dgm:prSet/>
      <dgm:spPr/>
      <dgm:t>
        <a:bodyPr/>
        <a:lstStyle/>
        <a:p>
          <a:endParaRPr lang="en-US"/>
        </a:p>
      </dgm:t>
    </dgm:pt>
    <dgm:pt modelId="{CA5C0299-DE25-4CCA-AD99-834222616734}" type="sibTrans" cxnId="{3FAB5D60-9BAA-437D-8D16-611E7A3167A4}">
      <dgm:prSet/>
      <dgm:spPr/>
      <dgm:t>
        <a:bodyPr/>
        <a:lstStyle/>
        <a:p>
          <a:endParaRPr lang="en-US"/>
        </a:p>
      </dgm:t>
    </dgm:pt>
    <dgm:pt modelId="{BC90382B-DD0F-43A4-B7C9-5E7AD4F346C5}">
      <dgm:prSet phldrT="[Text]"/>
      <dgm:spPr/>
      <dgm:t>
        <a:bodyPr/>
        <a:lstStyle/>
        <a:p>
          <a:r>
            <a:rPr lang="en-US" dirty="0" smtClean="0"/>
            <a:t>&amp;&amp;&amp;&amp;&amp;&amp;</a:t>
          </a:r>
          <a:r>
            <a:rPr lang="en-US" dirty="0" err="1" smtClean="0"/>
            <a:t>team&amp;iter</a:t>
          </a:r>
          <a:endParaRPr lang="en-US" dirty="0"/>
        </a:p>
      </dgm:t>
    </dgm:pt>
    <dgm:pt modelId="{4F0AC550-E247-4B3E-8E42-DE031EE9A1DB}" type="parTrans" cxnId="{34411DD1-BA72-441A-BE35-F029CFCFB558}">
      <dgm:prSet/>
      <dgm:spPr/>
      <dgm:t>
        <a:bodyPr/>
        <a:lstStyle/>
        <a:p>
          <a:endParaRPr lang="en-US"/>
        </a:p>
      </dgm:t>
    </dgm:pt>
    <dgm:pt modelId="{3FCDA796-A3DD-4036-8EBA-1B18DE00EC14}" type="sibTrans" cxnId="{34411DD1-BA72-441A-BE35-F029CFCFB558}">
      <dgm:prSet/>
      <dgm:spPr/>
      <dgm:t>
        <a:bodyPr/>
        <a:lstStyle/>
        <a:p>
          <a:endParaRPr lang="en-US"/>
        </a:p>
      </dgm:t>
    </dgm:pt>
    <dgm:pt modelId="{DC42D85D-EC93-4CFD-AF7E-B63BEC474528}" type="pres">
      <dgm:prSet presAssocID="{7041E6C5-10D1-4947-B01E-607FF7BC43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70D42-0039-4D14-B0AE-C648945881CA}" type="pres">
      <dgm:prSet presAssocID="{54F6B019-1795-41BC-A4BA-A074E67897BB}" presName="composite" presStyleCnt="0"/>
      <dgm:spPr/>
    </dgm:pt>
    <dgm:pt modelId="{DB1E1F87-0F2C-49A7-8B3A-96E8D37666F6}" type="pres">
      <dgm:prSet presAssocID="{54F6B019-1795-41BC-A4BA-A074E67897B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0ED02-1688-405C-9701-0FB5013DDB23}" type="pres">
      <dgm:prSet presAssocID="{54F6B019-1795-41BC-A4BA-A074E67897B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CDBF1-B7AB-4497-B8C9-E515ADE28494}" type="pres">
      <dgm:prSet presAssocID="{0BCA4B59-86B4-4FEC-A925-6F14898FA92A}" presName="sp" presStyleCnt="0"/>
      <dgm:spPr/>
    </dgm:pt>
    <dgm:pt modelId="{F522EBEA-CB3B-44EC-B0E4-536F037D9784}" type="pres">
      <dgm:prSet presAssocID="{A006568A-A01E-4382-9F99-D9A634EA58EE}" presName="composite" presStyleCnt="0"/>
      <dgm:spPr/>
    </dgm:pt>
    <dgm:pt modelId="{176C063D-8012-465E-A846-8D7B7993EB96}" type="pres">
      <dgm:prSet presAssocID="{A006568A-A01E-4382-9F99-D9A634EA58E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50B0-6311-45AE-8468-F74D3228098D}" type="pres">
      <dgm:prSet presAssocID="{A006568A-A01E-4382-9F99-D9A634EA58E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A1826-563B-4074-B901-CE6350DE013A}" type="pres">
      <dgm:prSet presAssocID="{0CA9A5AC-F5EA-49FE-A72C-F33CF0F2E9B7}" presName="sp" presStyleCnt="0"/>
      <dgm:spPr/>
    </dgm:pt>
    <dgm:pt modelId="{4A64289D-7D96-48DC-976D-5A8E9F644AC2}" type="pres">
      <dgm:prSet presAssocID="{315110CC-620B-40E7-933C-78F758A8ECA4}" presName="composite" presStyleCnt="0"/>
      <dgm:spPr/>
    </dgm:pt>
    <dgm:pt modelId="{E26D205C-AC5A-46F4-98DD-0EEF3FD7B444}" type="pres">
      <dgm:prSet presAssocID="{315110CC-620B-40E7-933C-78F758A8EC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F7150-17D2-499C-AAE8-382E60FCC7FC}" type="pres">
      <dgm:prSet presAssocID="{315110CC-620B-40E7-933C-78F758A8ECA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D5187-3F19-4270-8E72-6D1924F6A3C3}" type="pres">
      <dgm:prSet presAssocID="{0D4E8B1E-925A-4900-9BD7-532E549667EE}" presName="sp" presStyleCnt="0"/>
      <dgm:spPr/>
    </dgm:pt>
    <dgm:pt modelId="{9A4F6BBA-E95E-4A3E-B52B-7795446D7170}" type="pres">
      <dgm:prSet presAssocID="{7970F399-98AB-4608-B672-5BD60ECD4375}" presName="composite" presStyleCnt="0"/>
      <dgm:spPr/>
    </dgm:pt>
    <dgm:pt modelId="{F5CF2848-2189-4D1A-A9DB-3DEDD3E48BA1}" type="pres">
      <dgm:prSet presAssocID="{7970F399-98AB-4608-B672-5BD60ECD437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5A336-8331-4325-8A71-BD5DA846C5AA}" type="pres">
      <dgm:prSet presAssocID="{7970F399-98AB-4608-B672-5BD60ECD437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AB5D60-9BAA-437D-8D16-611E7A3167A4}" srcId="{7970F399-98AB-4608-B672-5BD60ECD4375}" destId="{098C868C-F909-4134-82FD-CB771B6C8D0E}" srcOrd="0" destOrd="0" parTransId="{51E843D1-410B-45A2-8DC1-95B386261633}" sibTransId="{CA5C0299-DE25-4CCA-AD99-834222616734}"/>
    <dgm:cxn modelId="{50B4706B-D09D-4357-A988-108E0171465E}" srcId="{7041E6C5-10D1-4947-B01E-607FF7BC4301}" destId="{315110CC-620B-40E7-933C-78F758A8ECA4}" srcOrd="2" destOrd="0" parTransId="{BBBFCA52-9A58-4738-8359-94A4C9BD76C3}" sibTransId="{0D4E8B1E-925A-4900-9BD7-532E549667EE}"/>
    <dgm:cxn modelId="{E3C364D7-B7C2-4C1D-9A6B-02878CE9A757}" srcId="{7041E6C5-10D1-4947-B01E-607FF7BC4301}" destId="{54F6B019-1795-41BC-A4BA-A074E67897BB}" srcOrd="0" destOrd="0" parTransId="{FBBBCD35-4AEB-4D70-AFD8-66FC244C4864}" sibTransId="{0BCA4B59-86B4-4FEC-A925-6F14898FA92A}"/>
    <dgm:cxn modelId="{1B7D144B-1C91-4332-91BD-B208E715AC6C}" type="presOf" srcId="{7970F399-98AB-4608-B672-5BD60ECD4375}" destId="{F5CF2848-2189-4D1A-A9DB-3DEDD3E48BA1}" srcOrd="0" destOrd="0" presId="urn:microsoft.com/office/officeart/2005/8/layout/chevron2"/>
    <dgm:cxn modelId="{C1BFA63C-C9F8-4849-972E-62AC2046AF9C}" type="presOf" srcId="{54F6B019-1795-41BC-A4BA-A074E67897BB}" destId="{DB1E1F87-0F2C-49A7-8B3A-96E8D37666F6}" srcOrd="0" destOrd="0" presId="urn:microsoft.com/office/officeart/2005/8/layout/chevron2"/>
    <dgm:cxn modelId="{21316DE0-87A5-489E-A7E0-EB174DE49813}" type="presOf" srcId="{315110CC-620B-40E7-933C-78F758A8ECA4}" destId="{E26D205C-AC5A-46F4-98DD-0EEF3FD7B444}" srcOrd="0" destOrd="0" presId="urn:microsoft.com/office/officeart/2005/8/layout/chevron2"/>
    <dgm:cxn modelId="{9D79DE7B-6DDA-4A7B-B290-4E50A6DEC9E1}" type="presOf" srcId="{4528109D-2A86-47E7-96D0-5D8C3B09A878}" destId="{A50F7150-17D2-499C-AAE8-382E60FCC7FC}" srcOrd="0" destOrd="0" presId="urn:microsoft.com/office/officeart/2005/8/layout/chevron2"/>
    <dgm:cxn modelId="{A6ED3D38-1308-4611-A648-9F2C8D1759E8}" srcId="{315110CC-620B-40E7-933C-78F758A8ECA4}" destId="{4528109D-2A86-47E7-96D0-5D8C3B09A878}" srcOrd="0" destOrd="0" parTransId="{508835A8-C4EF-4667-81DC-F8CD6B92816A}" sibTransId="{9506F8A0-8EC6-45DA-9213-2929BECE2E91}"/>
    <dgm:cxn modelId="{3FF57382-E448-48B2-B5B9-30A257C43CD7}" srcId="{7041E6C5-10D1-4947-B01E-607FF7BC4301}" destId="{7970F399-98AB-4608-B672-5BD60ECD4375}" srcOrd="3" destOrd="0" parTransId="{62EADE18-42F0-4998-9C0B-8A64304F614F}" sibTransId="{0E766AEC-FA7A-48B1-88EC-D4C80AD337F1}"/>
    <dgm:cxn modelId="{86C814D8-DB7F-4CC8-A865-10979AA13407}" srcId="{7041E6C5-10D1-4947-B01E-607FF7BC4301}" destId="{A006568A-A01E-4382-9F99-D9A634EA58EE}" srcOrd="1" destOrd="0" parTransId="{445204C1-CAE4-486D-AAA4-072E99AA7155}" sibTransId="{0CA9A5AC-F5EA-49FE-A72C-F33CF0F2E9B7}"/>
    <dgm:cxn modelId="{EBF49853-DE5C-4485-8B93-6D215F4A6357}" type="presOf" srcId="{BC90382B-DD0F-43A4-B7C9-5E7AD4F346C5}" destId="{00E0ED02-1688-405C-9701-0FB5013DDB23}" srcOrd="0" destOrd="0" presId="urn:microsoft.com/office/officeart/2005/8/layout/chevron2"/>
    <dgm:cxn modelId="{1C95B94D-BCF8-4222-904A-754AEBDD0D80}" type="presOf" srcId="{7041E6C5-10D1-4947-B01E-607FF7BC4301}" destId="{DC42D85D-EC93-4CFD-AF7E-B63BEC474528}" srcOrd="0" destOrd="0" presId="urn:microsoft.com/office/officeart/2005/8/layout/chevron2"/>
    <dgm:cxn modelId="{C5B8813B-A871-458D-AE59-72FA4F4595AA}" type="presOf" srcId="{098C868C-F909-4134-82FD-CB771B6C8D0E}" destId="{FE55A336-8331-4325-8A71-BD5DA846C5AA}" srcOrd="0" destOrd="0" presId="urn:microsoft.com/office/officeart/2005/8/layout/chevron2"/>
    <dgm:cxn modelId="{34411DD1-BA72-441A-BE35-F029CFCFB558}" srcId="{54F6B019-1795-41BC-A4BA-A074E67897BB}" destId="{BC90382B-DD0F-43A4-B7C9-5E7AD4F346C5}" srcOrd="0" destOrd="0" parTransId="{4F0AC550-E247-4B3E-8E42-DE031EE9A1DB}" sibTransId="{3FCDA796-A3DD-4036-8EBA-1B18DE00EC14}"/>
    <dgm:cxn modelId="{8867742B-E2B3-4161-85B9-B8E752E94771}" type="presOf" srcId="{86072C07-7679-4B7F-B632-14C5FA527957}" destId="{CF3F50B0-6311-45AE-8468-F74D3228098D}" srcOrd="0" destOrd="0" presId="urn:microsoft.com/office/officeart/2005/8/layout/chevron2"/>
    <dgm:cxn modelId="{F1422E20-3DEB-4869-B26F-598D3EA8E1D9}" type="presOf" srcId="{A006568A-A01E-4382-9F99-D9A634EA58EE}" destId="{176C063D-8012-465E-A846-8D7B7993EB96}" srcOrd="0" destOrd="0" presId="urn:microsoft.com/office/officeart/2005/8/layout/chevron2"/>
    <dgm:cxn modelId="{41443F46-4CCB-422E-991D-C20478D1A1E7}" srcId="{A006568A-A01E-4382-9F99-D9A634EA58EE}" destId="{86072C07-7679-4B7F-B632-14C5FA527957}" srcOrd="0" destOrd="0" parTransId="{670A1977-7E56-4502-8240-77ABEAB5F602}" sibTransId="{77184165-42BD-4A38-822C-C61BB0D6E159}"/>
    <dgm:cxn modelId="{D8528E5F-617C-4245-A71A-B7C1E123555D}" type="presParOf" srcId="{DC42D85D-EC93-4CFD-AF7E-B63BEC474528}" destId="{92070D42-0039-4D14-B0AE-C648945881CA}" srcOrd="0" destOrd="0" presId="urn:microsoft.com/office/officeart/2005/8/layout/chevron2"/>
    <dgm:cxn modelId="{4BBC0E12-3D2A-43A4-BBBD-CEA77D70D238}" type="presParOf" srcId="{92070D42-0039-4D14-B0AE-C648945881CA}" destId="{DB1E1F87-0F2C-49A7-8B3A-96E8D37666F6}" srcOrd="0" destOrd="0" presId="urn:microsoft.com/office/officeart/2005/8/layout/chevron2"/>
    <dgm:cxn modelId="{C73FA32B-71FA-4841-BDC3-9DE582E1DA06}" type="presParOf" srcId="{92070D42-0039-4D14-B0AE-C648945881CA}" destId="{00E0ED02-1688-405C-9701-0FB5013DDB23}" srcOrd="1" destOrd="0" presId="urn:microsoft.com/office/officeart/2005/8/layout/chevron2"/>
    <dgm:cxn modelId="{1BF404F3-E86A-438A-BECF-F397E0305DD8}" type="presParOf" srcId="{DC42D85D-EC93-4CFD-AF7E-B63BEC474528}" destId="{0BECDBF1-B7AB-4497-B8C9-E515ADE28494}" srcOrd="1" destOrd="0" presId="urn:microsoft.com/office/officeart/2005/8/layout/chevron2"/>
    <dgm:cxn modelId="{79F1413C-4F0F-48A4-B6D5-E7DE009313FD}" type="presParOf" srcId="{DC42D85D-EC93-4CFD-AF7E-B63BEC474528}" destId="{F522EBEA-CB3B-44EC-B0E4-536F037D9784}" srcOrd="2" destOrd="0" presId="urn:microsoft.com/office/officeart/2005/8/layout/chevron2"/>
    <dgm:cxn modelId="{9DD0CE5E-9F67-4D59-BD36-AF56C911C930}" type="presParOf" srcId="{F522EBEA-CB3B-44EC-B0E4-536F037D9784}" destId="{176C063D-8012-465E-A846-8D7B7993EB96}" srcOrd="0" destOrd="0" presId="urn:microsoft.com/office/officeart/2005/8/layout/chevron2"/>
    <dgm:cxn modelId="{FB143B22-F0DE-4DA7-AFC3-F0D15D364B6E}" type="presParOf" srcId="{F522EBEA-CB3B-44EC-B0E4-536F037D9784}" destId="{CF3F50B0-6311-45AE-8468-F74D3228098D}" srcOrd="1" destOrd="0" presId="urn:microsoft.com/office/officeart/2005/8/layout/chevron2"/>
    <dgm:cxn modelId="{5D76F493-D7FB-43D1-AA3F-3AC2648A040D}" type="presParOf" srcId="{DC42D85D-EC93-4CFD-AF7E-B63BEC474528}" destId="{359A1826-563B-4074-B901-CE6350DE013A}" srcOrd="3" destOrd="0" presId="urn:microsoft.com/office/officeart/2005/8/layout/chevron2"/>
    <dgm:cxn modelId="{AB6FBE51-467F-4167-B8FA-9614DCE383BB}" type="presParOf" srcId="{DC42D85D-EC93-4CFD-AF7E-B63BEC474528}" destId="{4A64289D-7D96-48DC-976D-5A8E9F644AC2}" srcOrd="4" destOrd="0" presId="urn:microsoft.com/office/officeart/2005/8/layout/chevron2"/>
    <dgm:cxn modelId="{10926602-EEC4-4C81-9B69-B22A495CA47B}" type="presParOf" srcId="{4A64289D-7D96-48DC-976D-5A8E9F644AC2}" destId="{E26D205C-AC5A-46F4-98DD-0EEF3FD7B444}" srcOrd="0" destOrd="0" presId="urn:microsoft.com/office/officeart/2005/8/layout/chevron2"/>
    <dgm:cxn modelId="{147254C4-E848-42AB-8E93-D63F65E20369}" type="presParOf" srcId="{4A64289D-7D96-48DC-976D-5A8E9F644AC2}" destId="{A50F7150-17D2-499C-AAE8-382E60FCC7FC}" srcOrd="1" destOrd="0" presId="urn:microsoft.com/office/officeart/2005/8/layout/chevron2"/>
    <dgm:cxn modelId="{B840F4D1-AC33-4B32-BE01-4AE985A78A42}" type="presParOf" srcId="{DC42D85D-EC93-4CFD-AF7E-B63BEC474528}" destId="{D43D5187-3F19-4270-8E72-6D1924F6A3C3}" srcOrd="5" destOrd="0" presId="urn:microsoft.com/office/officeart/2005/8/layout/chevron2"/>
    <dgm:cxn modelId="{06B0C579-AD79-4282-A44F-E32F7629E1FA}" type="presParOf" srcId="{DC42D85D-EC93-4CFD-AF7E-B63BEC474528}" destId="{9A4F6BBA-E95E-4A3E-B52B-7795446D7170}" srcOrd="6" destOrd="0" presId="urn:microsoft.com/office/officeart/2005/8/layout/chevron2"/>
    <dgm:cxn modelId="{B9885CBC-090C-4B9A-B023-E46FAC59A819}" type="presParOf" srcId="{9A4F6BBA-E95E-4A3E-B52B-7795446D7170}" destId="{F5CF2848-2189-4D1A-A9DB-3DEDD3E48BA1}" srcOrd="0" destOrd="0" presId="urn:microsoft.com/office/officeart/2005/8/layout/chevron2"/>
    <dgm:cxn modelId="{FA6F92B0-938B-4B0F-B350-A445602A4815}" type="presParOf" srcId="{9A4F6BBA-E95E-4A3E-B52B-7795446D7170}" destId="{FE55A336-8331-4325-8A71-BD5DA846C5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D6530-289A-422D-A2ED-BD9886B300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69F84E-898B-4AE9-B717-216318ED04E8}">
      <dgm:prSet phldrT="[Text]"/>
      <dgm:spPr/>
      <dgm:t>
        <a:bodyPr/>
        <a:lstStyle/>
        <a:p>
          <a:r>
            <a:rPr lang="en-US" dirty="0" smtClean="0"/>
            <a:t>&amp;&amp; -&gt; &amp;	</a:t>
          </a:r>
          <a:endParaRPr lang="en-US" dirty="0"/>
        </a:p>
      </dgm:t>
    </dgm:pt>
    <dgm:pt modelId="{F7E403A9-8ED0-43FE-BCCE-8C09D819DB8E}" type="parTrans" cxnId="{83A6DC82-4777-4A95-840E-7F17E892639D}">
      <dgm:prSet/>
      <dgm:spPr/>
      <dgm:t>
        <a:bodyPr/>
        <a:lstStyle/>
        <a:p>
          <a:endParaRPr lang="en-US"/>
        </a:p>
      </dgm:t>
    </dgm:pt>
    <dgm:pt modelId="{A39FDF75-21B5-455C-9084-5BE57B8FCE48}" type="sibTrans" cxnId="{83A6DC82-4777-4A95-840E-7F17E892639D}">
      <dgm:prSet/>
      <dgm:spPr/>
      <dgm:t>
        <a:bodyPr/>
        <a:lstStyle/>
        <a:p>
          <a:endParaRPr lang="en-US"/>
        </a:p>
      </dgm:t>
    </dgm:pt>
    <dgm:pt modelId="{3A8F60B1-4861-4CB3-9977-7BD4A29D4877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var</a:t>
          </a:r>
          <a:r>
            <a:rPr lang="en-US" dirty="0" smtClean="0"/>
            <a:t> -&gt; Value</a:t>
          </a:r>
          <a:endParaRPr lang="en-US" dirty="0"/>
        </a:p>
      </dgm:t>
    </dgm:pt>
    <dgm:pt modelId="{9DF21659-0676-4A0D-A281-88840006E587}" type="parTrans" cxnId="{728B2247-7B9C-4CF4-93C8-F1B3A9B69142}">
      <dgm:prSet/>
      <dgm:spPr/>
      <dgm:t>
        <a:bodyPr/>
        <a:lstStyle/>
        <a:p>
          <a:endParaRPr lang="en-US"/>
        </a:p>
      </dgm:t>
    </dgm:pt>
    <dgm:pt modelId="{D4460605-5222-4199-9A98-29A4869C10A1}" type="sibTrans" cxnId="{728B2247-7B9C-4CF4-93C8-F1B3A9B69142}">
      <dgm:prSet/>
      <dgm:spPr/>
      <dgm:t>
        <a:bodyPr/>
        <a:lstStyle/>
        <a:p>
          <a:endParaRPr lang="en-US"/>
        </a:p>
      </dgm:t>
    </dgm:pt>
    <dgm:pt modelId="{F46FA76F-C77C-4954-8D76-6DD0215239AB}" type="pres">
      <dgm:prSet presAssocID="{824D6530-289A-422D-A2ED-BD9886B30016}" presName="CompostProcess" presStyleCnt="0">
        <dgm:presLayoutVars>
          <dgm:dir/>
          <dgm:resizeHandles val="exact"/>
        </dgm:presLayoutVars>
      </dgm:prSet>
      <dgm:spPr/>
    </dgm:pt>
    <dgm:pt modelId="{78AF3DFD-F457-4443-AA6D-9EE7DAF8EDFA}" type="pres">
      <dgm:prSet presAssocID="{824D6530-289A-422D-A2ED-BD9886B30016}" presName="arrow" presStyleLbl="bgShp" presStyleIdx="0" presStyleCnt="1"/>
      <dgm:spPr/>
      <dgm:t>
        <a:bodyPr/>
        <a:lstStyle/>
        <a:p>
          <a:endParaRPr lang="en-US"/>
        </a:p>
      </dgm:t>
    </dgm:pt>
    <dgm:pt modelId="{7DF781FF-891F-44AC-8EB9-8B5756F5588E}" type="pres">
      <dgm:prSet presAssocID="{824D6530-289A-422D-A2ED-BD9886B30016}" presName="linearProcess" presStyleCnt="0"/>
      <dgm:spPr/>
    </dgm:pt>
    <dgm:pt modelId="{4DBE0FCA-1B80-4172-BCDB-1344EBDEB13D}" type="pres">
      <dgm:prSet presAssocID="{3C69F84E-898B-4AE9-B717-216318ED04E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B0C0-ADD7-4286-9941-9D9391A7B90A}" type="pres">
      <dgm:prSet presAssocID="{A39FDF75-21B5-455C-9084-5BE57B8FCE48}" presName="sibTrans" presStyleCnt="0"/>
      <dgm:spPr/>
    </dgm:pt>
    <dgm:pt modelId="{2886A475-E19C-486A-9B6A-37580779C64C}" type="pres">
      <dgm:prSet presAssocID="{3A8F60B1-4861-4CB3-9977-7BD4A29D487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344E55-E46D-4FF7-81A6-F4D72B08AFB2}" type="presOf" srcId="{824D6530-289A-422D-A2ED-BD9886B30016}" destId="{F46FA76F-C77C-4954-8D76-6DD0215239AB}" srcOrd="0" destOrd="0" presId="urn:microsoft.com/office/officeart/2005/8/layout/hProcess9"/>
    <dgm:cxn modelId="{BEBACCFD-C724-40C4-AB1B-31AAA3518895}" type="presOf" srcId="{3A8F60B1-4861-4CB3-9977-7BD4A29D4877}" destId="{2886A475-E19C-486A-9B6A-37580779C64C}" srcOrd="0" destOrd="0" presId="urn:microsoft.com/office/officeart/2005/8/layout/hProcess9"/>
    <dgm:cxn modelId="{83A6DC82-4777-4A95-840E-7F17E892639D}" srcId="{824D6530-289A-422D-A2ED-BD9886B30016}" destId="{3C69F84E-898B-4AE9-B717-216318ED04E8}" srcOrd="0" destOrd="0" parTransId="{F7E403A9-8ED0-43FE-BCCE-8C09D819DB8E}" sibTransId="{A39FDF75-21B5-455C-9084-5BE57B8FCE48}"/>
    <dgm:cxn modelId="{728B2247-7B9C-4CF4-93C8-F1B3A9B69142}" srcId="{824D6530-289A-422D-A2ED-BD9886B30016}" destId="{3A8F60B1-4861-4CB3-9977-7BD4A29D4877}" srcOrd="1" destOrd="0" parTransId="{9DF21659-0676-4A0D-A281-88840006E587}" sibTransId="{D4460605-5222-4199-9A98-29A4869C10A1}"/>
    <dgm:cxn modelId="{663D4CC7-8F8A-4212-8875-A775CD9D609E}" type="presOf" srcId="{3C69F84E-898B-4AE9-B717-216318ED04E8}" destId="{4DBE0FCA-1B80-4172-BCDB-1344EBDEB13D}" srcOrd="0" destOrd="0" presId="urn:microsoft.com/office/officeart/2005/8/layout/hProcess9"/>
    <dgm:cxn modelId="{AE8108BB-DBE0-474A-9BC7-6C2C612385E4}" type="presParOf" srcId="{F46FA76F-C77C-4954-8D76-6DD0215239AB}" destId="{78AF3DFD-F457-4443-AA6D-9EE7DAF8EDFA}" srcOrd="0" destOrd="0" presId="urn:microsoft.com/office/officeart/2005/8/layout/hProcess9"/>
    <dgm:cxn modelId="{BFD5FA02-60DF-48F8-B778-A2084A19327B}" type="presParOf" srcId="{F46FA76F-C77C-4954-8D76-6DD0215239AB}" destId="{7DF781FF-891F-44AC-8EB9-8B5756F5588E}" srcOrd="1" destOrd="0" presId="urn:microsoft.com/office/officeart/2005/8/layout/hProcess9"/>
    <dgm:cxn modelId="{B59AB85A-E48F-416C-8BE7-3B30E7BB990F}" type="presParOf" srcId="{7DF781FF-891F-44AC-8EB9-8B5756F5588E}" destId="{4DBE0FCA-1B80-4172-BCDB-1344EBDEB13D}" srcOrd="0" destOrd="0" presId="urn:microsoft.com/office/officeart/2005/8/layout/hProcess9"/>
    <dgm:cxn modelId="{6BF60B0B-644F-488B-8FD7-B4CE09CD19F1}" type="presParOf" srcId="{7DF781FF-891F-44AC-8EB9-8B5756F5588E}" destId="{E0B9B0C0-ADD7-4286-9941-9D9391A7B90A}" srcOrd="1" destOrd="0" presId="urn:microsoft.com/office/officeart/2005/8/layout/hProcess9"/>
    <dgm:cxn modelId="{30614529-027A-4E0E-B0E7-1DF659E7DB23}" type="presParOf" srcId="{7DF781FF-891F-44AC-8EB9-8B5756F5588E}" destId="{2886A475-E19C-486A-9B6A-37580779C64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3DFD-F457-4443-AA6D-9EE7DAF8EDFA}">
      <dsp:nvSpPr>
        <dsp:cNvPr id="0" name=""/>
        <dsp:cNvSpPr/>
      </dsp:nvSpPr>
      <dsp:spPr>
        <a:xfrm>
          <a:off x="822959" y="0"/>
          <a:ext cx="9326880" cy="52398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0FCA-1B80-4172-BCDB-1344EBDEB13D}">
      <dsp:nvSpPr>
        <dsp:cNvPr id="0" name=""/>
        <dsp:cNvSpPr/>
      </dsp:nvSpPr>
      <dsp:spPr>
        <a:xfrm>
          <a:off x="26521" y="1571967"/>
          <a:ext cx="5212080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&amp;&amp; -&gt; &amp;	</a:t>
          </a:r>
          <a:endParaRPr lang="en-US" sz="5900" kern="1200" dirty="0"/>
        </a:p>
      </dsp:txBody>
      <dsp:txXfrm>
        <a:off x="128837" y="1674283"/>
        <a:ext cx="5007448" cy="1891324"/>
      </dsp:txXfrm>
    </dsp:sp>
    <dsp:sp modelId="{2886A475-E19C-486A-9B6A-37580779C64C}">
      <dsp:nvSpPr>
        <dsp:cNvPr id="0" name=""/>
        <dsp:cNvSpPr/>
      </dsp:nvSpPr>
      <dsp:spPr>
        <a:xfrm>
          <a:off x="5734198" y="1571967"/>
          <a:ext cx="5212080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&amp;</a:t>
          </a:r>
          <a:r>
            <a:rPr lang="en-US" sz="5900" kern="1200" dirty="0" err="1" smtClean="0"/>
            <a:t>var</a:t>
          </a:r>
          <a:r>
            <a:rPr lang="en-US" sz="5900" kern="1200" dirty="0" smtClean="0"/>
            <a:t> -&gt; Value</a:t>
          </a:r>
          <a:endParaRPr lang="en-US" sz="5900" kern="1200" dirty="0"/>
        </a:p>
      </dsp:txBody>
      <dsp:txXfrm>
        <a:off x="5836514" y="1674283"/>
        <a:ext cx="5007448" cy="1891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E1F87-0F2C-49A7-8B3A-96E8D37666F6}">
      <dsp:nvSpPr>
        <dsp:cNvPr id="0" name=""/>
        <dsp:cNvSpPr/>
      </dsp:nvSpPr>
      <dsp:spPr>
        <a:xfrm rot="5400000">
          <a:off x="-733420" y="734905"/>
          <a:ext cx="4889472" cy="3422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1</a:t>
          </a:r>
          <a:endParaRPr lang="en-US" sz="6500" kern="1200" dirty="0"/>
        </a:p>
      </dsp:txBody>
      <dsp:txXfrm rot="-5400000">
        <a:off x="1" y="1712799"/>
        <a:ext cx="3422630" cy="1466842"/>
      </dsp:txXfrm>
    </dsp:sp>
    <dsp:sp modelId="{00E0ED02-1688-405C-9701-0FB5013DDB23}">
      <dsp:nvSpPr>
        <dsp:cNvPr id="0" name=""/>
        <dsp:cNvSpPr/>
      </dsp:nvSpPr>
      <dsp:spPr>
        <a:xfrm rot="5400000">
          <a:off x="8947356" y="-5523241"/>
          <a:ext cx="3178157" cy="14227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&amp;&amp;</a:t>
          </a:r>
          <a:r>
            <a:rPr lang="en-US" sz="6500" kern="1200" dirty="0" err="1" smtClean="0"/>
            <a:t>team&amp;iter</a:t>
          </a:r>
          <a:endParaRPr lang="en-US" sz="6500" kern="1200" dirty="0"/>
        </a:p>
      </dsp:txBody>
      <dsp:txXfrm rot="-5400000">
        <a:off x="3422631" y="156629"/>
        <a:ext cx="14072464" cy="2867867"/>
      </dsp:txXfrm>
    </dsp:sp>
    <dsp:sp modelId="{176C063D-8012-465E-A846-8D7B7993EB96}">
      <dsp:nvSpPr>
        <dsp:cNvPr id="0" name=""/>
        <dsp:cNvSpPr/>
      </dsp:nvSpPr>
      <dsp:spPr>
        <a:xfrm rot="5400000">
          <a:off x="-733420" y="5441284"/>
          <a:ext cx="4889472" cy="3422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2</a:t>
          </a:r>
          <a:endParaRPr lang="en-US" sz="6500" kern="1200" dirty="0"/>
        </a:p>
      </dsp:txBody>
      <dsp:txXfrm rot="-5400000">
        <a:off x="1" y="6419178"/>
        <a:ext cx="3422630" cy="1466842"/>
      </dsp:txXfrm>
    </dsp:sp>
    <dsp:sp modelId="{CF3F50B0-6311-45AE-8468-F74D3228098D}">
      <dsp:nvSpPr>
        <dsp:cNvPr id="0" name=""/>
        <dsp:cNvSpPr/>
      </dsp:nvSpPr>
      <dsp:spPr>
        <a:xfrm rot="5400000">
          <a:off x="8947356" y="-816862"/>
          <a:ext cx="3178157" cy="14227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&amp;team3</a:t>
          </a:r>
          <a:endParaRPr lang="en-US" sz="6500" kern="1200" dirty="0"/>
        </a:p>
      </dsp:txBody>
      <dsp:txXfrm rot="-5400000">
        <a:off x="3422631" y="4863008"/>
        <a:ext cx="14072464" cy="2867867"/>
      </dsp:txXfrm>
    </dsp:sp>
    <dsp:sp modelId="{F5CF2848-2189-4D1A-A9DB-3DEDD3E48BA1}">
      <dsp:nvSpPr>
        <dsp:cNvPr id="0" name=""/>
        <dsp:cNvSpPr/>
      </dsp:nvSpPr>
      <dsp:spPr>
        <a:xfrm rot="5400000">
          <a:off x="-733420" y="10147662"/>
          <a:ext cx="4889472" cy="3422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Result</a:t>
          </a:r>
          <a:endParaRPr lang="en-US" sz="6500" kern="1200" dirty="0"/>
        </a:p>
      </dsp:txBody>
      <dsp:txXfrm rot="-5400000">
        <a:off x="1" y="11125556"/>
        <a:ext cx="3422630" cy="1466842"/>
      </dsp:txXfrm>
    </dsp:sp>
    <dsp:sp modelId="{FE55A336-8331-4325-8A71-BD5DA846C5AA}">
      <dsp:nvSpPr>
        <dsp:cNvPr id="0" name=""/>
        <dsp:cNvSpPr/>
      </dsp:nvSpPr>
      <dsp:spPr>
        <a:xfrm rot="5400000">
          <a:off x="8843779" y="3871273"/>
          <a:ext cx="3178157" cy="14227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Rangers</a:t>
          </a:r>
          <a:endParaRPr lang="en-US" sz="6500" kern="1200" dirty="0"/>
        </a:p>
      </dsp:txBody>
      <dsp:txXfrm rot="-5400000">
        <a:off x="3319054" y="9551144"/>
        <a:ext cx="14072464" cy="2867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3DFD-F457-4443-AA6D-9EE7DAF8EDFA}">
      <dsp:nvSpPr>
        <dsp:cNvPr id="0" name=""/>
        <dsp:cNvSpPr/>
      </dsp:nvSpPr>
      <dsp:spPr>
        <a:xfrm>
          <a:off x="822959" y="0"/>
          <a:ext cx="9326880" cy="52398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0FCA-1B80-4172-BCDB-1344EBDEB13D}">
      <dsp:nvSpPr>
        <dsp:cNvPr id="0" name=""/>
        <dsp:cNvSpPr/>
      </dsp:nvSpPr>
      <dsp:spPr>
        <a:xfrm>
          <a:off x="26521" y="1571967"/>
          <a:ext cx="5212080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&amp;&amp; -&gt; &amp;	</a:t>
          </a:r>
          <a:endParaRPr lang="en-US" sz="5900" kern="1200" dirty="0"/>
        </a:p>
      </dsp:txBody>
      <dsp:txXfrm>
        <a:off x="128837" y="1674283"/>
        <a:ext cx="5007448" cy="1891324"/>
      </dsp:txXfrm>
    </dsp:sp>
    <dsp:sp modelId="{2886A475-E19C-486A-9B6A-37580779C64C}">
      <dsp:nvSpPr>
        <dsp:cNvPr id="0" name=""/>
        <dsp:cNvSpPr/>
      </dsp:nvSpPr>
      <dsp:spPr>
        <a:xfrm>
          <a:off x="5734198" y="1571967"/>
          <a:ext cx="5212080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&amp;</a:t>
          </a:r>
          <a:r>
            <a:rPr lang="en-US" sz="5900" kern="1200" dirty="0" err="1" smtClean="0"/>
            <a:t>var</a:t>
          </a:r>
          <a:r>
            <a:rPr lang="en-US" sz="5900" kern="1200" dirty="0" smtClean="0"/>
            <a:t> -&gt; Value</a:t>
          </a:r>
          <a:endParaRPr lang="en-US" sz="5900" kern="1200" dirty="0"/>
        </a:p>
      </dsp:txBody>
      <dsp:txXfrm>
        <a:off x="5836514" y="1674283"/>
        <a:ext cx="5007448" cy="1891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E1F87-0F2C-49A7-8B3A-96E8D37666F6}">
      <dsp:nvSpPr>
        <dsp:cNvPr id="0" name=""/>
        <dsp:cNvSpPr/>
      </dsp:nvSpPr>
      <dsp:spPr>
        <a:xfrm rot="5400000">
          <a:off x="-551113" y="561907"/>
          <a:ext cx="3674089" cy="25718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Pass 1</a:t>
          </a:r>
          <a:endParaRPr lang="en-US" sz="6400" kern="1200" dirty="0"/>
        </a:p>
      </dsp:txBody>
      <dsp:txXfrm rot="-5400000">
        <a:off x="1" y="1296724"/>
        <a:ext cx="2571862" cy="1102227"/>
      </dsp:txXfrm>
    </dsp:sp>
    <dsp:sp modelId="{00E0ED02-1688-405C-9701-0FB5013DDB23}">
      <dsp:nvSpPr>
        <dsp:cNvPr id="0" name=""/>
        <dsp:cNvSpPr/>
      </dsp:nvSpPr>
      <dsp:spPr>
        <a:xfrm rot="5400000">
          <a:off x="8916972" y="-6334315"/>
          <a:ext cx="2388157" cy="15078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&amp;&amp;&amp;&amp;&amp;&amp;</a:t>
          </a:r>
          <a:r>
            <a:rPr lang="en-US" sz="6500" kern="1200" dirty="0" err="1" smtClean="0"/>
            <a:t>team&amp;iter</a:t>
          </a:r>
          <a:endParaRPr lang="en-US" sz="6500" kern="1200" dirty="0"/>
        </a:p>
      </dsp:txBody>
      <dsp:txXfrm rot="-5400000">
        <a:off x="2571862" y="127375"/>
        <a:ext cx="14961797" cy="2154997"/>
      </dsp:txXfrm>
    </dsp:sp>
    <dsp:sp modelId="{176C063D-8012-465E-A846-8D7B7993EB96}">
      <dsp:nvSpPr>
        <dsp:cNvPr id="0" name=""/>
        <dsp:cNvSpPr/>
      </dsp:nvSpPr>
      <dsp:spPr>
        <a:xfrm rot="5400000">
          <a:off x="-551113" y="4098414"/>
          <a:ext cx="3674089" cy="25718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Pass 2</a:t>
          </a:r>
          <a:endParaRPr lang="en-US" sz="6400" kern="1200" dirty="0"/>
        </a:p>
      </dsp:txBody>
      <dsp:txXfrm rot="-5400000">
        <a:off x="1" y="4833231"/>
        <a:ext cx="2571862" cy="1102227"/>
      </dsp:txXfrm>
    </dsp:sp>
    <dsp:sp modelId="{CF3F50B0-6311-45AE-8468-F74D3228098D}">
      <dsp:nvSpPr>
        <dsp:cNvPr id="0" name=""/>
        <dsp:cNvSpPr/>
      </dsp:nvSpPr>
      <dsp:spPr>
        <a:xfrm rot="5400000">
          <a:off x="8916972" y="-2797808"/>
          <a:ext cx="2388157" cy="15078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&amp;&amp;&amp;team1</a:t>
          </a:r>
          <a:endParaRPr lang="en-US" sz="6500" kern="1200" dirty="0"/>
        </a:p>
      </dsp:txBody>
      <dsp:txXfrm rot="-5400000">
        <a:off x="2571862" y="3663882"/>
        <a:ext cx="14961797" cy="2154997"/>
      </dsp:txXfrm>
    </dsp:sp>
    <dsp:sp modelId="{E26D205C-AC5A-46F4-98DD-0EEF3FD7B444}">
      <dsp:nvSpPr>
        <dsp:cNvPr id="0" name=""/>
        <dsp:cNvSpPr/>
      </dsp:nvSpPr>
      <dsp:spPr>
        <a:xfrm rot="5400000">
          <a:off x="-551113" y="7634921"/>
          <a:ext cx="3674089" cy="25718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Pass 3</a:t>
          </a:r>
          <a:endParaRPr lang="en-US" sz="6400" kern="1200" dirty="0"/>
        </a:p>
      </dsp:txBody>
      <dsp:txXfrm rot="-5400000">
        <a:off x="1" y="8369738"/>
        <a:ext cx="2571862" cy="1102227"/>
      </dsp:txXfrm>
    </dsp:sp>
    <dsp:sp modelId="{A50F7150-17D2-499C-AAE8-382E60FCC7FC}">
      <dsp:nvSpPr>
        <dsp:cNvPr id="0" name=""/>
        <dsp:cNvSpPr/>
      </dsp:nvSpPr>
      <dsp:spPr>
        <a:xfrm rot="5400000">
          <a:off x="8916972" y="738698"/>
          <a:ext cx="2388157" cy="15078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</a:t>
          </a:r>
          <a:r>
            <a:rPr lang="en-US" sz="6500" kern="1200" dirty="0" err="1" smtClean="0"/>
            <a:t>WhiteSox</a:t>
          </a:r>
          <a:endParaRPr lang="en-US" sz="6500" kern="1200" dirty="0"/>
        </a:p>
      </dsp:txBody>
      <dsp:txXfrm rot="-5400000">
        <a:off x="2571862" y="7200388"/>
        <a:ext cx="14961797" cy="2154997"/>
      </dsp:txXfrm>
    </dsp:sp>
    <dsp:sp modelId="{F5CF2848-2189-4D1A-A9DB-3DEDD3E48BA1}">
      <dsp:nvSpPr>
        <dsp:cNvPr id="0" name=""/>
        <dsp:cNvSpPr/>
      </dsp:nvSpPr>
      <dsp:spPr>
        <a:xfrm rot="5400000">
          <a:off x="-551113" y="11171429"/>
          <a:ext cx="3674089" cy="25718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Result</a:t>
          </a:r>
          <a:endParaRPr lang="en-US" sz="6400" kern="1200" dirty="0"/>
        </a:p>
      </dsp:txBody>
      <dsp:txXfrm rot="-5400000">
        <a:off x="1" y="11906246"/>
        <a:ext cx="2571862" cy="1102227"/>
      </dsp:txXfrm>
    </dsp:sp>
    <dsp:sp modelId="{FE55A336-8331-4325-8A71-BD5DA846C5AA}">
      <dsp:nvSpPr>
        <dsp:cNvPr id="0" name=""/>
        <dsp:cNvSpPr/>
      </dsp:nvSpPr>
      <dsp:spPr>
        <a:xfrm rot="5400000">
          <a:off x="8916972" y="4275206"/>
          <a:ext cx="2388157" cy="15078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 2005</a:t>
          </a:r>
          <a:endParaRPr lang="en-US" sz="6500" kern="1200" dirty="0"/>
        </a:p>
      </dsp:txBody>
      <dsp:txXfrm rot="-5400000">
        <a:off x="2571862" y="10736896"/>
        <a:ext cx="14961797" cy="2154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3DFD-F457-4443-AA6D-9EE7DAF8EDFA}">
      <dsp:nvSpPr>
        <dsp:cNvPr id="0" name=""/>
        <dsp:cNvSpPr/>
      </dsp:nvSpPr>
      <dsp:spPr>
        <a:xfrm>
          <a:off x="822959" y="0"/>
          <a:ext cx="9326880" cy="52398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0FCA-1B80-4172-BCDB-1344EBDEB13D}">
      <dsp:nvSpPr>
        <dsp:cNvPr id="0" name=""/>
        <dsp:cNvSpPr/>
      </dsp:nvSpPr>
      <dsp:spPr>
        <a:xfrm>
          <a:off x="26521" y="1571967"/>
          <a:ext cx="5212080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&amp;&amp; -&gt; &amp;	</a:t>
          </a:r>
          <a:endParaRPr lang="en-US" sz="5900" kern="1200" dirty="0"/>
        </a:p>
      </dsp:txBody>
      <dsp:txXfrm>
        <a:off x="128837" y="1674283"/>
        <a:ext cx="5007448" cy="1891324"/>
      </dsp:txXfrm>
    </dsp:sp>
    <dsp:sp modelId="{2886A475-E19C-486A-9B6A-37580779C64C}">
      <dsp:nvSpPr>
        <dsp:cNvPr id="0" name=""/>
        <dsp:cNvSpPr/>
      </dsp:nvSpPr>
      <dsp:spPr>
        <a:xfrm>
          <a:off x="5734198" y="1571967"/>
          <a:ext cx="5212080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&amp;</a:t>
          </a:r>
          <a:r>
            <a:rPr lang="en-US" sz="5900" kern="1200" dirty="0" err="1" smtClean="0"/>
            <a:t>var</a:t>
          </a:r>
          <a:r>
            <a:rPr lang="en-US" sz="5900" kern="1200" dirty="0" smtClean="0"/>
            <a:t> -&gt; Value</a:t>
          </a:r>
          <a:endParaRPr lang="en-US" sz="5900" kern="1200" dirty="0"/>
        </a:p>
      </dsp:txBody>
      <dsp:txXfrm>
        <a:off x="5836514" y="1674283"/>
        <a:ext cx="5007448" cy="1891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Header</a:t>
            </a: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200" dirty="0" smtClean="0"/>
              <a:t>#</a:t>
            </a:r>
            <a:r>
              <a:rPr lang="en-US" sz="700" dirty="0" smtClean="0"/>
              <a:t>#SASGF13</a:t>
            </a:r>
          </a:p>
          <a:p>
            <a:endParaRPr lang="en-US" sz="200" dirty="0" smtClean="0"/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2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800" dirty="0" smtClean="0"/>
              <a:t>#SASGF13</a:t>
            </a:r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1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1872966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3745931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5618897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7491862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9364828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37793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10759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83724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5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4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4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4774336" y="5807896"/>
            <a:ext cx="22190333" cy="2001279"/>
          </a:xfrm>
        </p:spPr>
        <p:txBody>
          <a:bodyPr wrap="square" anchor="b">
            <a:spAutoFit/>
          </a:bodyPr>
          <a:lstStyle>
            <a:lvl1pPr>
              <a:defRPr sz="12300" b="1" i="0" spc="0">
                <a:solidFill>
                  <a:srgbClr val="00539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76600" y="8129852"/>
            <a:ext cx="15609755" cy="1586319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8200" b="1" i="0" spc="0" smtClean="0">
                <a:solidFill>
                  <a:srgbClr val="E4813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84" y="2783627"/>
            <a:ext cx="33599999" cy="819926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7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770" y="8778218"/>
            <a:ext cx="31499184" cy="4184281"/>
          </a:xfrm>
        </p:spPr>
        <p:txBody>
          <a:bodyPr/>
          <a:lstStyle>
            <a:lvl1pPr algn="l">
              <a:defRPr sz="18000" b="0" i="0" cap="none" baseline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770" y="7244432"/>
            <a:ext cx="31499184" cy="1533788"/>
          </a:xfrm>
        </p:spPr>
        <p:txBody>
          <a:bodyPr anchor="b"/>
          <a:lstStyle>
            <a:lvl1pPr marL="0" indent="0">
              <a:buNone/>
              <a:defRPr sz="8200" baseline="0"/>
            </a:lvl1pPr>
            <a:lvl2pPr marL="1872966" indent="0">
              <a:buNone/>
              <a:defRPr sz="7400"/>
            </a:lvl2pPr>
            <a:lvl3pPr marL="3745931" indent="0">
              <a:buNone/>
              <a:defRPr sz="6600"/>
            </a:lvl3pPr>
            <a:lvl4pPr marL="5618897" indent="0">
              <a:buNone/>
              <a:defRPr sz="5700"/>
            </a:lvl4pPr>
            <a:lvl5pPr marL="7491862" indent="0">
              <a:buNone/>
              <a:defRPr sz="5700"/>
            </a:lvl5pPr>
            <a:lvl6pPr marL="9364828" indent="0">
              <a:buNone/>
              <a:defRPr sz="5700"/>
            </a:lvl6pPr>
            <a:lvl7pPr marL="11237793" indent="0">
              <a:buNone/>
              <a:defRPr sz="5700"/>
            </a:lvl7pPr>
            <a:lvl8pPr marL="13110759" indent="0">
              <a:buNone/>
              <a:defRPr sz="5700"/>
            </a:lvl8pPr>
            <a:lvl9pPr marL="14983724" indent="0">
              <a:buNone/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 userDrawn="1"/>
        </p:nvSpPr>
        <p:spPr bwMode="auto">
          <a:xfrm>
            <a:off x="4476206" y="8791870"/>
            <a:ext cx="31453657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lIns="374593" tIns="187297" rIns="374593" bIns="187297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latin typeface="Arial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7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93" y="2979616"/>
            <a:ext cx="15869918" cy="10072587"/>
          </a:xfrm>
        </p:spPr>
        <p:txBody>
          <a:bodyPr/>
          <a:lstStyle>
            <a:lvl1pPr>
              <a:defRPr sz="11500"/>
            </a:lvl1pPr>
            <a:lvl2pPr>
              <a:buClr>
                <a:schemeClr val="accent2"/>
              </a:buClr>
              <a:defRPr sz="9800"/>
            </a:lvl2pPr>
            <a:lvl3pPr>
              <a:defRPr sz="82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74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43902" y="2979616"/>
            <a:ext cx="17170731" cy="10072587"/>
          </a:xfrm>
        </p:spPr>
        <p:txBody>
          <a:bodyPr/>
          <a:lstStyle>
            <a:lvl1pPr>
              <a:defRPr sz="11500"/>
            </a:lvl1pPr>
            <a:lvl2pPr>
              <a:buClr>
                <a:schemeClr val="accent2"/>
              </a:buClr>
              <a:defRPr sz="9800"/>
            </a:lvl2pPr>
            <a:lvl3pPr>
              <a:defRPr sz="82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74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638" y="2996805"/>
            <a:ext cx="15824392" cy="3126410"/>
          </a:xfrm>
        </p:spPr>
        <p:txBody>
          <a:bodyPr anchor="b"/>
          <a:lstStyle>
            <a:lvl1pPr marL="0" indent="0">
              <a:buNone/>
              <a:defRPr sz="9800" b="0" i="0"/>
            </a:lvl1pPr>
            <a:lvl2pPr marL="1872966" indent="0">
              <a:buNone/>
              <a:defRPr sz="8200" b="1"/>
            </a:lvl2pPr>
            <a:lvl3pPr marL="3745931" indent="0">
              <a:buNone/>
              <a:defRPr sz="7400" b="1"/>
            </a:lvl3pPr>
            <a:lvl4pPr marL="5618897" indent="0">
              <a:buNone/>
              <a:defRPr sz="6600" b="1"/>
            </a:lvl4pPr>
            <a:lvl5pPr marL="7491862" indent="0">
              <a:buNone/>
              <a:defRPr sz="6600" b="1"/>
            </a:lvl5pPr>
            <a:lvl6pPr marL="9364828" indent="0">
              <a:buNone/>
              <a:defRPr sz="6600" b="1"/>
            </a:lvl6pPr>
            <a:lvl7pPr marL="11237793" indent="0">
              <a:buNone/>
              <a:defRPr sz="6600" b="1"/>
            </a:lvl7pPr>
            <a:lvl8pPr marL="13110759" indent="0">
              <a:buNone/>
              <a:defRPr sz="6600" b="1"/>
            </a:lvl8pPr>
            <a:lvl9pPr marL="1498372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638" y="6123213"/>
            <a:ext cx="15824392" cy="8796810"/>
          </a:xfrm>
        </p:spPr>
        <p:txBody>
          <a:bodyPr/>
          <a:lstStyle>
            <a:lvl1pPr>
              <a:defRPr sz="9000"/>
            </a:lvl1pPr>
            <a:lvl2pPr>
              <a:defRPr sz="8200"/>
            </a:lvl2pPr>
            <a:lvl3pPr>
              <a:defRPr sz="74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6600"/>
            </a:lvl4pPr>
            <a:lvl5pPr>
              <a:buFont typeface="Arial" pitchFamily="34" charset="0"/>
              <a:buChar char="–"/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59658" y="2996805"/>
            <a:ext cx="16817692" cy="3126410"/>
          </a:xfrm>
        </p:spPr>
        <p:txBody>
          <a:bodyPr anchor="b"/>
          <a:lstStyle>
            <a:lvl1pPr marL="0" indent="0">
              <a:buNone/>
              <a:defRPr sz="9800" b="0" i="0"/>
            </a:lvl1pPr>
            <a:lvl2pPr marL="1872966" indent="0">
              <a:buNone/>
              <a:defRPr sz="8200" b="1"/>
            </a:lvl2pPr>
            <a:lvl3pPr marL="3745931" indent="0">
              <a:buNone/>
              <a:defRPr sz="7400" b="1"/>
            </a:lvl3pPr>
            <a:lvl4pPr marL="5618897" indent="0">
              <a:buNone/>
              <a:defRPr sz="6600" b="1"/>
            </a:lvl4pPr>
            <a:lvl5pPr marL="7491862" indent="0">
              <a:buNone/>
              <a:defRPr sz="6600" b="1"/>
            </a:lvl5pPr>
            <a:lvl6pPr marL="9364828" indent="0">
              <a:buNone/>
              <a:defRPr sz="6600" b="1"/>
            </a:lvl6pPr>
            <a:lvl7pPr marL="11237793" indent="0">
              <a:buNone/>
              <a:defRPr sz="6600" b="1"/>
            </a:lvl7pPr>
            <a:lvl8pPr marL="13110759" indent="0">
              <a:buNone/>
              <a:defRPr sz="6600" b="1"/>
            </a:lvl8pPr>
            <a:lvl9pPr marL="1498372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59658" y="6123213"/>
            <a:ext cx="16817692" cy="8796810"/>
          </a:xfrm>
        </p:spPr>
        <p:txBody>
          <a:bodyPr/>
          <a:lstStyle>
            <a:lvl1pPr>
              <a:defRPr sz="9000"/>
            </a:lvl1pPr>
            <a:lvl2pPr>
              <a:defRPr sz="8200"/>
            </a:lvl2pPr>
            <a:lvl3pPr>
              <a:defRPr sz="74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6600"/>
            </a:lvl4pPr>
            <a:lvl5pPr>
              <a:buFont typeface="Arial" pitchFamily="34" charset="0"/>
              <a:buChar char="–"/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62142" y="546206"/>
            <a:ext cx="33619509" cy="22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>
            <a:lvl1pPr>
              <a:defRPr b="0" i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12201" y="10533858"/>
            <a:ext cx="27946276" cy="1260651"/>
          </a:xfrm>
          <a:prstGeom prst="rect">
            <a:avLst/>
          </a:prstGeom>
          <a:noFill/>
        </p:spPr>
        <p:txBody>
          <a:bodyPr wrap="square" lIns="374593" tIns="187297" rIns="374593" bIns="187297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62183" y="546206"/>
            <a:ext cx="33619509" cy="22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1693" y="2783627"/>
            <a:ext cx="33599999" cy="819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37056" y="20274840"/>
            <a:ext cx="1480411" cy="882456"/>
          </a:xfrm>
          <a:prstGeom prst="rect">
            <a:avLst/>
          </a:prstGeom>
          <a:noFill/>
        </p:spPr>
        <p:txBody>
          <a:bodyPr wrap="square" lIns="374593" tIns="187297" rIns="374593" bIns="187297" rtlCol="0">
            <a:spAutoFit/>
          </a:bodyPr>
          <a:lstStyle/>
          <a:p>
            <a:pPr algn="r"/>
            <a:fld id="{F10C4596-7B17-40D2-A26E-C8CC1CE751D4}" type="slidenum">
              <a:rPr lang="en-US" sz="3300" smtClean="0">
                <a:solidFill>
                  <a:schemeClr val="accent1">
                    <a:lumMod val="75000"/>
                  </a:schemeClr>
                </a:solidFill>
              </a:rPr>
              <a:t>‹#›</a:t>
            </a:fld>
            <a:endParaRPr lang="en-US" sz="3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9" r:id="rId8"/>
    <p:sldLayoutId id="214748388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E4813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1872966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6pPr>
      <a:lvl7pPr marL="3745931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7pPr>
      <a:lvl8pPr marL="5618897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8pPr>
      <a:lvl9pPr marL="7491862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9pPr>
    </p:titleStyle>
    <p:bodyStyle>
      <a:lvl1pPr marL="1424236" indent="-1424236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98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2802947" indent="-910469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8200">
          <a:solidFill>
            <a:srgbClr val="292929"/>
          </a:solidFill>
          <a:latin typeface="+mn-lt"/>
          <a:ea typeface="ＭＳ Ｐゴシック" pitchFamily="-112" charset="-128"/>
        </a:defRPr>
      </a:lvl2pPr>
      <a:lvl3pPr marL="4201166" indent="-929981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8200">
          <a:solidFill>
            <a:srgbClr val="292929"/>
          </a:solidFill>
          <a:latin typeface="+mn-lt"/>
          <a:ea typeface="ＭＳ Ｐゴシック" pitchFamily="-112" charset="-128"/>
        </a:defRPr>
      </a:lvl3pPr>
      <a:lvl4pPr marL="6555379" indent="-93648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8200">
          <a:solidFill>
            <a:schemeClr val="tx1"/>
          </a:solidFill>
          <a:latin typeface="+mn-lt"/>
          <a:ea typeface="ＭＳ Ｐゴシック" pitchFamily="-112" charset="-128"/>
        </a:defRPr>
      </a:lvl4pPr>
      <a:lvl5pPr marL="8428345" indent="-93648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8200">
          <a:solidFill>
            <a:schemeClr val="tx1"/>
          </a:solidFill>
          <a:latin typeface="+mn-lt"/>
          <a:ea typeface="ＭＳ Ｐゴシック" pitchFamily="-112" charset="-128"/>
        </a:defRPr>
      </a:lvl5pPr>
      <a:lvl6pPr marL="10301310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12174276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14047241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5920207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2966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45931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18897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91862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64828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37793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0759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83724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5465078" y="5457070"/>
            <a:ext cx="21998337" cy="2001279"/>
          </a:xfrm>
        </p:spPr>
        <p:txBody>
          <a:bodyPr/>
          <a:lstStyle/>
          <a:p>
            <a:r>
              <a:rPr lang="en-US" b="0" dirty="0" smtClean="0"/>
              <a:t>Unravelling the Knot of Ampersands</a:t>
            </a:r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5564184" y="7779026"/>
            <a:ext cx="18745694" cy="1524000"/>
          </a:xfrm>
        </p:spPr>
        <p:txBody>
          <a:bodyPr/>
          <a:lstStyle/>
          <a:p>
            <a:r>
              <a:rPr lang="en-US" b="0" dirty="0" smtClean="0"/>
              <a:t>Joe Matise, NORC at the University of Chicago</a:t>
            </a:r>
            <a:endParaRPr lang="en-US" b="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039665" y="7551476"/>
            <a:ext cx="21423750" cy="4"/>
          </a:xfrm>
          <a:prstGeom prst="line">
            <a:avLst/>
          </a:prstGeom>
          <a:ln>
            <a:solidFill>
              <a:srgbClr val="00539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30175" y="260350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3600" b="1" dirty="0" smtClean="0"/>
              <a:t>3285-2015   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462371" y="3700463"/>
            <a:ext cx="9574213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900" b="1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331208" y="13210908"/>
            <a:ext cx="11489635" cy="1144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900" b="1" dirty="0" smtClean="0">
                <a:solidFill>
                  <a:schemeClr val="tx1"/>
                </a:solidFill>
              </a:rPr>
              <a:t>Uses for Multiple Ampersands</a:t>
            </a:r>
            <a:endParaRPr lang="en-US" sz="49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336181" y="3700463"/>
            <a:ext cx="9574213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900" b="1" dirty="0" smtClean="0">
                <a:solidFill>
                  <a:schemeClr val="tx1"/>
                </a:solidFill>
              </a:rPr>
              <a:t>Ampersand Resolution</a:t>
            </a:r>
            <a:endParaRPr lang="en-US" sz="4900" b="1" dirty="0">
              <a:solidFill>
                <a:schemeClr val="tx1"/>
              </a:solidFill>
            </a:endParaRPr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130174" y="5120968"/>
            <a:ext cx="15891704" cy="702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indent="0"/>
            <a:r>
              <a:rPr lang="en-US" sz="5400" dirty="0" smtClean="0"/>
              <a:t>We've all heard it before: “If two ampersands don't work, add a third.“ But how many of us really know how ampersands work behind the scenes? We show the function of multiple ampersands by going through examples of the common two- and three-ampersand scenarios, and expand to show four, five, six, and even seven ampersands, and explain when they might be (rarely) useful.</a:t>
            </a:r>
            <a:endParaRPr lang="en-US" sz="5400" b="1" dirty="0"/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1131662" y="15477885"/>
            <a:ext cx="13847082" cy="407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6000" dirty="0"/>
              <a:t> </a:t>
            </a:r>
            <a:r>
              <a:rPr lang="en-US" sz="6000" dirty="0" smtClean="0"/>
              <a:t>Macro Variable Arrays </a:t>
            </a:r>
          </a:p>
          <a:p>
            <a:pPr eaLnBrk="1" hangingPunct="1">
              <a:buFont typeface="Arial" charset="0"/>
              <a:buChar char="•"/>
            </a:pPr>
            <a:r>
              <a:rPr lang="en-US" sz="6000" dirty="0" smtClean="0"/>
              <a:t> Storing study metadata/</a:t>
            </a:r>
            <a:r>
              <a:rPr lang="en-US" sz="6000" dirty="0" err="1" smtClean="0"/>
              <a:t>paradata</a:t>
            </a:r>
            <a:r>
              <a:rPr lang="en-US" sz="6000" dirty="0" smtClean="0"/>
              <a:t> </a:t>
            </a:r>
          </a:p>
          <a:p>
            <a:pPr eaLnBrk="1" hangingPunct="1">
              <a:buFont typeface="Arial" charset="0"/>
              <a:buChar char="•"/>
            </a:pPr>
            <a:r>
              <a:rPr lang="en-US" sz="6000" dirty="0"/>
              <a:t> </a:t>
            </a:r>
            <a:r>
              <a:rPr lang="en-US" sz="6000" dirty="0" smtClean="0"/>
              <a:t>Macro Variable Linked Lists</a:t>
            </a:r>
          </a:p>
          <a:p>
            <a:pPr eaLnBrk="1" hangingPunct="1">
              <a:buFont typeface="Arial" charset="0"/>
              <a:buChar char="•"/>
            </a:pPr>
            <a:endParaRPr lang="en-US" sz="6000" dirty="0"/>
          </a:p>
        </p:txBody>
      </p:sp>
      <p:sp>
        <p:nvSpPr>
          <p:cNvPr id="45" name="Action Button: Home 44">
            <a:hlinkClick r:id="" action="ppaction://hlinkshowjump?jump=firstslide" highlightClick="1"/>
          </p:cNvPr>
          <p:cNvSpPr/>
          <p:nvPr/>
        </p:nvSpPr>
        <p:spPr>
          <a:xfrm>
            <a:off x="34611462" y="714330"/>
            <a:ext cx="1143000" cy="1143000"/>
          </a:xfrm>
          <a:prstGeom prst="actionButtonHo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ction Button: Forward or Next 45">
            <a:hlinkClick r:id="" action="ppaction://hlinkshowjump?jump=nextslide" highlightClick="1"/>
          </p:cNvPr>
          <p:cNvSpPr/>
          <p:nvPr/>
        </p:nvSpPr>
        <p:spPr>
          <a:xfrm>
            <a:off x="35933069" y="714330"/>
            <a:ext cx="1143000" cy="1143000"/>
          </a:xfrm>
          <a:prstGeom prst="actionButtonForwardNex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ction Button: Back or Previous 46">
            <a:hlinkClick r:id="" action="ppaction://hlinkshowjump?jump=previousslide" highlightClick="1"/>
          </p:cNvPr>
          <p:cNvSpPr/>
          <p:nvPr/>
        </p:nvSpPr>
        <p:spPr>
          <a:xfrm>
            <a:off x="33183683" y="714330"/>
            <a:ext cx="1143000" cy="1143000"/>
          </a:xfrm>
          <a:prstGeom prst="actionButtonBackPrevious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46088263"/>
              </p:ext>
            </p:extLst>
          </p:nvPr>
        </p:nvGraphicFramePr>
        <p:xfrm>
          <a:off x="22782383" y="5231707"/>
          <a:ext cx="10972800" cy="523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TextBox 11"/>
          <p:cNvSpPr txBox="1">
            <a:spLocks noChangeArrowheads="1"/>
          </p:cNvSpPr>
          <p:nvPr/>
        </p:nvSpPr>
        <p:spPr bwMode="auto">
          <a:xfrm>
            <a:off x="20612865" y="11419474"/>
            <a:ext cx="15891704" cy="899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indent="0"/>
            <a:r>
              <a:rPr lang="en-US" sz="4000" dirty="0" smtClean="0"/>
              <a:t>The macro processor resolves a macro variable reference in multiple passes.  For each pass, it uses the following pattern to resolve ampersands.  Once a portion of the text is resolved in that pass, it is set aside and will be processed again in the next pass.</a:t>
            </a:r>
          </a:p>
          <a:p>
            <a:pPr indent="0"/>
            <a:endParaRPr lang="en-US" sz="4000" dirty="0" smtClean="0"/>
          </a:p>
          <a:p>
            <a:pPr marL="914400" indent="-742950">
              <a:buAutoNum type="arabicPeriod"/>
            </a:pPr>
            <a:r>
              <a:rPr lang="en-US" sz="4000" dirty="0" smtClean="0"/>
              <a:t>Each time two ampersands are encountered together, resolve them to one ampersand for the next pass.</a:t>
            </a:r>
          </a:p>
          <a:p>
            <a:pPr marL="914400" indent="-742950">
              <a:buAutoNum type="arabicPeriod"/>
            </a:pPr>
            <a:r>
              <a:rPr lang="en-US" sz="4000" dirty="0" smtClean="0"/>
              <a:t>Each time a single ampersand alone is encountered, group it with any characters to the right of it  that are legal for a macro variable reference (A-Z, 0-9, _) and attempt to resolve it.</a:t>
            </a:r>
          </a:p>
          <a:p>
            <a:pPr indent="0"/>
            <a:r>
              <a:rPr lang="en-US" sz="4000" dirty="0" smtClean="0"/>
              <a:t>	If it fails to resolve, leave it as is, and if no further ampersands exist 	in that part of the reference, issue a warning and stop processing.</a:t>
            </a:r>
          </a:p>
          <a:p>
            <a:pPr indent="0"/>
            <a:endParaRPr lang="en-US" sz="4000" dirty="0"/>
          </a:p>
          <a:p>
            <a:pPr indent="0"/>
            <a:r>
              <a:rPr lang="en-US" sz="4000" dirty="0" smtClean="0"/>
              <a:t>This process then repeats until all ampersands are resolved.</a:t>
            </a:r>
            <a:endParaRPr lang="en-US" sz="4000" dirty="0"/>
          </a:p>
        </p:txBody>
      </p:sp>
      <p:sp>
        <p:nvSpPr>
          <p:cNvPr id="12" name="U-Turn Arrow 11"/>
          <p:cNvSpPr/>
          <p:nvPr/>
        </p:nvSpPr>
        <p:spPr bwMode="auto">
          <a:xfrm rot="10800000">
            <a:off x="24342733" y="8772864"/>
            <a:ext cx="8999923" cy="2252877"/>
          </a:xfrm>
          <a:prstGeom prst="uturnArrow">
            <a:avLst>
              <a:gd name="adj1" fmla="val 22463"/>
              <a:gd name="adj2" fmla="val 25000"/>
              <a:gd name="adj3" fmla="val 25846"/>
              <a:gd name="adj4" fmla="val 43750"/>
              <a:gd name="adj5" fmla="val 9783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30175" y="260350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3600" b="1" dirty="0" smtClean="0"/>
              <a:t>3285-2015   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45" name="Action Button: Home 44">
            <a:hlinkClick r:id="" action="ppaction://hlinkshowjump?jump=firstslide" highlightClick="1"/>
          </p:cNvPr>
          <p:cNvSpPr/>
          <p:nvPr/>
        </p:nvSpPr>
        <p:spPr>
          <a:xfrm>
            <a:off x="34611462" y="714330"/>
            <a:ext cx="1143000" cy="1143000"/>
          </a:xfrm>
          <a:prstGeom prst="actionButtonHo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ction Button: Forward or Next 45">
            <a:hlinkClick r:id="" action="ppaction://hlinkshowjump?jump=nextslide" highlightClick="1"/>
          </p:cNvPr>
          <p:cNvSpPr/>
          <p:nvPr/>
        </p:nvSpPr>
        <p:spPr>
          <a:xfrm>
            <a:off x="35933069" y="714330"/>
            <a:ext cx="1143000" cy="1143000"/>
          </a:xfrm>
          <a:prstGeom prst="actionButtonForwardNex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ction Button: Back or Previous 46">
            <a:hlinkClick r:id="" action="ppaction://hlinkshowjump?jump=previousslide" highlightClick="1"/>
          </p:cNvPr>
          <p:cNvSpPr/>
          <p:nvPr/>
        </p:nvSpPr>
        <p:spPr>
          <a:xfrm>
            <a:off x="33183683" y="714330"/>
            <a:ext cx="1143000" cy="1143000"/>
          </a:xfrm>
          <a:prstGeom prst="actionButtonBackPrevious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130096185"/>
              </p:ext>
            </p:extLst>
          </p:nvPr>
        </p:nvGraphicFramePr>
        <p:xfrm>
          <a:off x="17532722" y="6284652"/>
          <a:ext cx="17650240" cy="143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349829" y="13650887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&amp;team1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4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310242" y="15451885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&amp;team2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Cubs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310242" y="17418321"/>
            <a:ext cx="3990381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&amp;team3</a:t>
            </a:r>
            <a:r>
              <a:rPr lang="en-US" sz="44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Rangers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567590" y="13650886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2005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528003" y="15451884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&amp;Cubs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1908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528142" y="17418321"/>
            <a:ext cx="3990381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&amp;Rangers</a:t>
            </a:r>
            <a:r>
              <a:rPr lang="en-US" sz="44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Arial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2015?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661048" y="6760236"/>
            <a:ext cx="1143000" cy="1761781"/>
          </a:xfrm>
          <a:prstGeom prst="rect">
            <a:avLst/>
          </a:prstGeom>
          <a:solidFill>
            <a:srgbClr val="408F3A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4522019" y="6760236"/>
            <a:ext cx="1905548" cy="176178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32" idx="2"/>
          </p:cNvCxnSpPr>
          <p:nvPr/>
        </p:nvCxnSpPr>
        <p:spPr bwMode="auto">
          <a:xfrm flipH="1">
            <a:off x="22051589" y="8522017"/>
            <a:ext cx="180959" cy="350395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Arrow Connector 40"/>
          <p:cNvCxnSpPr>
            <a:stCxn id="33" idx="2"/>
            <a:endCxn id="37" idx="0"/>
          </p:cNvCxnSpPr>
          <p:nvPr/>
        </p:nvCxnSpPr>
        <p:spPr bwMode="auto">
          <a:xfrm flipH="1">
            <a:off x="24354844" y="8522017"/>
            <a:ext cx="1119949" cy="350395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21699148" y="11727789"/>
            <a:ext cx="3309442" cy="1445346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23271969" y="13173135"/>
            <a:ext cx="0" cy="33962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5" name="Rounded Rectangle 54"/>
          <p:cNvSpPr/>
          <p:nvPr/>
        </p:nvSpPr>
        <p:spPr bwMode="auto">
          <a:xfrm>
            <a:off x="1310242" y="19219437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iter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400" dirty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661048" y="12003754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4088144" y="12025976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1513145" y="16569348"/>
            <a:ext cx="3961648" cy="12396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84409" y="12277435"/>
            <a:ext cx="9574213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400" b="1" dirty="0" smtClean="0">
                <a:solidFill>
                  <a:schemeClr val="tx1"/>
                </a:solidFill>
              </a:rPr>
              <a:t>Macro Variables for this example 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143231662"/>
              </p:ext>
            </p:extLst>
          </p:nvPr>
        </p:nvGraphicFramePr>
        <p:xfrm>
          <a:off x="285115" y="5614902"/>
          <a:ext cx="10972800" cy="523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0" name="U-Turn Arrow 59"/>
          <p:cNvSpPr/>
          <p:nvPr/>
        </p:nvSpPr>
        <p:spPr bwMode="auto">
          <a:xfrm rot="10800000">
            <a:off x="1845465" y="9156059"/>
            <a:ext cx="8999923" cy="2252877"/>
          </a:xfrm>
          <a:prstGeom prst="uturnArrow">
            <a:avLst>
              <a:gd name="adj1" fmla="val 22463"/>
              <a:gd name="adj2" fmla="val 25000"/>
              <a:gd name="adj3" fmla="val 25846"/>
              <a:gd name="adj4" fmla="val 43750"/>
              <a:gd name="adj5" fmla="val 9783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714751" y="3982521"/>
            <a:ext cx="18413935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400" b="1" dirty="0" smtClean="0">
                <a:solidFill>
                  <a:schemeClr val="tx1"/>
                </a:solidFill>
              </a:rPr>
              <a:t>Two Ampersands : Macro Variable Arrays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30175" y="260350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3600" b="1" dirty="0" smtClean="0"/>
              <a:t>3285-2015   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45" name="Action Button: Home 44">
            <a:hlinkClick r:id="" action="ppaction://hlinkshowjump?jump=firstslide" highlightClick="1"/>
          </p:cNvPr>
          <p:cNvSpPr/>
          <p:nvPr/>
        </p:nvSpPr>
        <p:spPr>
          <a:xfrm>
            <a:off x="34611462" y="714330"/>
            <a:ext cx="1143000" cy="1143000"/>
          </a:xfrm>
          <a:prstGeom prst="actionButtonHo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ction Button: Forward or Next 45">
            <a:hlinkClick r:id="" action="ppaction://hlinkshowjump?jump=nextslide" highlightClick="1"/>
          </p:cNvPr>
          <p:cNvSpPr/>
          <p:nvPr/>
        </p:nvSpPr>
        <p:spPr>
          <a:xfrm>
            <a:off x="35933069" y="714330"/>
            <a:ext cx="1143000" cy="1143000"/>
          </a:xfrm>
          <a:prstGeom prst="actionButtonForwardNex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ction Button: Back or Previous 46">
            <a:hlinkClick r:id="" action="ppaction://hlinkshowjump?jump=previousslide" highlightClick="1"/>
          </p:cNvPr>
          <p:cNvSpPr/>
          <p:nvPr/>
        </p:nvSpPr>
        <p:spPr>
          <a:xfrm>
            <a:off x="33183683" y="714330"/>
            <a:ext cx="1143000" cy="1143000"/>
          </a:xfrm>
          <a:prstGeom prst="actionButtonBackPrevious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087409044"/>
              </p:ext>
            </p:extLst>
          </p:nvPr>
        </p:nvGraphicFramePr>
        <p:xfrm>
          <a:off x="17532722" y="6284652"/>
          <a:ext cx="17650240" cy="143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349829" y="13650887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&amp;team1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4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310242" y="15451885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&amp;team2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Cubs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310242" y="17418321"/>
            <a:ext cx="3990381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&amp;team3</a:t>
            </a:r>
            <a:r>
              <a:rPr lang="en-US" sz="44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Rangers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567590" y="13650886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2005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528003" y="15451884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&amp;Cubs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1908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528142" y="17418321"/>
            <a:ext cx="3990381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&amp;Rangers</a:t>
            </a:r>
            <a:r>
              <a:rPr lang="en-US" sz="44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Arial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2015?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789106" y="6498097"/>
            <a:ext cx="1058405" cy="1761781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1869408" y="6498097"/>
            <a:ext cx="1205698" cy="1752686"/>
          </a:xfrm>
          <a:prstGeom prst="rect">
            <a:avLst/>
          </a:prstGeom>
          <a:solidFill>
            <a:srgbClr val="FF8817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3075107" y="6498097"/>
            <a:ext cx="1143000" cy="1761781"/>
          </a:xfrm>
          <a:prstGeom prst="rect">
            <a:avLst/>
          </a:prstGeom>
          <a:solidFill>
            <a:srgbClr val="408F3A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5857720" y="6488416"/>
            <a:ext cx="1905548" cy="176178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 bwMode="auto">
          <a:xfrm flipH="1">
            <a:off x="21093906" y="8259878"/>
            <a:ext cx="224403" cy="232841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9" name="Straight Arrow Connector 38"/>
          <p:cNvCxnSpPr>
            <a:stCxn id="31" idx="2"/>
            <a:endCxn id="34" idx="0"/>
          </p:cNvCxnSpPr>
          <p:nvPr/>
        </p:nvCxnSpPr>
        <p:spPr bwMode="auto">
          <a:xfrm flipH="1">
            <a:off x="21665406" y="8250783"/>
            <a:ext cx="806851" cy="23375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 bwMode="auto">
          <a:xfrm flipH="1">
            <a:off x="22198806" y="8259878"/>
            <a:ext cx="1447801" cy="232841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Arrow Connector 40"/>
          <p:cNvCxnSpPr>
            <a:stCxn id="33" idx="2"/>
            <a:endCxn id="37" idx="0"/>
          </p:cNvCxnSpPr>
          <p:nvPr/>
        </p:nvCxnSpPr>
        <p:spPr bwMode="auto">
          <a:xfrm flipH="1">
            <a:off x="24511082" y="8250197"/>
            <a:ext cx="2299412" cy="232495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20689474" y="10207290"/>
            <a:ext cx="1287005" cy="1445346"/>
          </a:xfrm>
          <a:prstGeom prst="rect">
            <a:avLst/>
          </a:prstGeom>
          <a:solidFill>
            <a:srgbClr val="7030A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endCxn id="48" idx="0"/>
          </p:cNvCxnSpPr>
          <p:nvPr/>
        </p:nvCxnSpPr>
        <p:spPr bwMode="auto">
          <a:xfrm flipH="1">
            <a:off x="21118512" y="11652636"/>
            <a:ext cx="13494" cy="244462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4" name="Straight Arrow Connector 43"/>
          <p:cNvCxnSpPr>
            <a:endCxn id="57" idx="0"/>
          </p:cNvCxnSpPr>
          <p:nvPr/>
        </p:nvCxnSpPr>
        <p:spPr bwMode="auto">
          <a:xfrm flipH="1">
            <a:off x="21979348" y="15481576"/>
            <a:ext cx="144482" cy="211542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21977956" y="10207290"/>
            <a:ext cx="3309442" cy="1445346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>
            <a:off x="22931848" y="11652636"/>
            <a:ext cx="9142" cy="244462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0609961" y="13719795"/>
            <a:ext cx="5064668" cy="1761781"/>
          </a:xfrm>
          <a:prstGeom prst="rect">
            <a:avLst/>
          </a:prstGeom>
          <a:solidFill>
            <a:srgbClr val="00206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1310242" y="19219437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iter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400" dirty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865306" y="10588290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398706" y="10588290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932106" y="10588290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4244382" y="10575152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851812" y="14097262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1417756" y="14097261"/>
            <a:ext cx="3690143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1017706" y="17596999"/>
            <a:ext cx="1923284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84409" y="12277435"/>
            <a:ext cx="9574213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400" b="1" dirty="0" smtClean="0">
                <a:solidFill>
                  <a:schemeClr val="tx1"/>
                </a:solidFill>
              </a:rPr>
              <a:t>Macro Variables for this example 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1481227159"/>
              </p:ext>
            </p:extLst>
          </p:nvPr>
        </p:nvGraphicFramePr>
        <p:xfrm>
          <a:off x="285115" y="5614902"/>
          <a:ext cx="10972800" cy="523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0" name="U-Turn Arrow 59"/>
          <p:cNvSpPr/>
          <p:nvPr/>
        </p:nvSpPr>
        <p:spPr bwMode="auto">
          <a:xfrm rot="10800000">
            <a:off x="1845465" y="9156059"/>
            <a:ext cx="8999923" cy="2252877"/>
          </a:xfrm>
          <a:prstGeom prst="uturnArrow">
            <a:avLst>
              <a:gd name="adj1" fmla="val 22463"/>
              <a:gd name="adj2" fmla="val 25000"/>
              <a:gd name="adj3" fmla="val 25846"/>
              <a:gd name="adj4" fmla="val 43750"/>
              <a:gd name="adj5" fmla="val 9783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714751" y="3982521"/>
            <a:ext cx="18413935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400" b="1" dirty="0" smtClean="0">
                <a:solidFill>
                  <a:schemeClr val="tx1"/>
                </a:solidFill>
              </a:rPr>
              <a:t>Six Ampersands :Storing Metadata in Macro Variables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0175" y="260350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3600" b="1" dirty="0" smtClean="0"/>
              <a:t>3285-2015   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>
          <a:xfrm>
            <a:off x="34611462" y="714330"/>
            <a:ext cx="1143000" cy="1143000"/>
          </a:xfrm>
          <a:prstGeom prst="actionButtonHo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35933069" y="714330"/>
            <a:ext cx="1143000" cy="1143000"/>
          </a:xfrm>
          <a:prstGeom prst="actionButtonForwardNex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>
            <a:off x="33183683" y="714330"/>
            <a:ext cx="1143000" cy="1143000"/>
          </a:xfrm>
          <a:prstGeom prst="actionButtonBackPrevious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706976" y="3977170"/>
            <a:ext cx="18049460" cy="1144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900" b="1" dirty="0" smtClean="0">
                <a:solidFill>
                  <a:schemeClr val="tx1"/>
                </a:solidFill>
              </a:rPr>
              <a:t>Uses for Various Numbers of Ampersands</a:t>
            </a:r>
            <a:endParaRPr lang="en-US" sz="49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51850"/>
              </p:ext>
            </p:extLst>
          </p:nvPr>
        </p:nvGraphicFramePr>
        <p:xfrm>
          <a:off x="1610810" y="5700963"/>
          <a:ext cx="28325852" cy="14849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5103"/>
                <a:gridCol w="4731026"/>
                <a:gridCol w="10654748"/>
                <a:gridCol w="8984975"/>
              </a:tblGrid>
              <a:tr h="28629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Number of Ampersands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Common Example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Use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72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Two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</a:t>
                      </a:r>
                      <a:r>
                        <a:rPr lang="en-US" sz="4800" dirty="0" err="1">
                          <a:effectLst/>
                        </a:rPr>
                        <a:t>var&amp;i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Allow simple resolution with a suffix.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team&amp;iter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WhiteSox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472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Three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Allow double resolution (resolves a macro variable, then resolves the result as a macro variable)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&amp;&amp;&amp;team1 -&gt;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545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Three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r>
                        <a:rPr lang="en-US" sz="4800" dirty="0">
                          <a:effectLst/>
                        </a:rPr>
                        <a:t>.&amp;</a:t>
                      </a:r>
                      <a:r>
                        <a:rPr lang="en-US" sz="4800" dirty="0" err="1">
                          <a:effectLst/>
                        </a:rPr>
                        <a:t>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Resolves a prefix and a suffix into a single variable, then resolves that.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rectype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iter</a:t>
                      </a:r>
                      <a:r>
                        <a:rPr lang="en-US" sz="4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</a:t>
                      </a:r>
                      <a:r>
                        <a:rPr lang="en-US" sz="4800" baseline="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WhiteSox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545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Four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r>
                        <a:rPr lang="en-US" sz="4800" dirty="0">
                          <a:effectLst/>
                        </a:rPr>
                        <a:t>&amp;&amp;&amp;</a:t>
                      </a:r>
                      <a:r>
                        <a:rPr lang="en-US" sz="4800" dirty="0" err="1">
                          <a:effectLst/>
                        </a:rPr>
                        <a:t>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Like the two-ampersand solution, but with a double resolving suffix.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&amp;&amp;&amp;&amp;team&amp;&amp;&amp;counter -&gt; 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WhiteSox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034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Six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&amp;&amp;&amp;&amp;&amp;&amp;</a:t>
                      </a:r>
                      <a:r>
                        <a:rPr lang="en-US" sz="4800" dirty="0" err="1">
                          <a:effectLst/>
                        </a:rPr>
                        <a:t>var&amp;i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Combines the first two examples into one: resolves a suffix, then double resolves the result after the suffix is added.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team&amp;iter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72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Seven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Triple resolves a macro variable.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myteam</a:t>
                      </a:r>
                      <a:r>
                        <a:rPr lang="en-US" sz="4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02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Seven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r>
                        <a:rPr lang="en-US" sz="4800" dirty="0">
                          <a:effectLst/>
                        </a:rPr>
                        <a:t>.&amp;</a:t>
                      </a:r>
                      <a:r>
                        <a:rPr lang="en-US" sz="4800" dirty="0" err="1">
                          <a:effectLst/>
                        </a:rPr>
                        <a:t>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Resolves a prefix and a suffix, then resolves that twice.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rectype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iter</a:t>
                      </a:r>
                      <a:r>
                        <a:rPr lang="en-US" sz="4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1398010" y="5985225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&amp;team1</a:t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5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5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398010" y="8511147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5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2005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1398010" y="11034302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iter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1398010" y="13618476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rectype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Arial" charset="0"/>
              </a:rPr>
              <a:t>team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398010" y="15964111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&amp;counter</a:t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 err="1" smtClean="0">
                <a:solidFill>
                  <a:schemeClr val="bg1"/>
                </a:solidFill>
                <a:latin typeface="Arial" charset="0"/>
              </a:rPr>
              <a:t>iter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398010" y="18230233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myteam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Arial" charset="0"/>
              </a:rPr>
              <a:t>team1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GF2015_PPT_Template_16x9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external-facing presentations.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C1ECD8B-190C-41CD-BA4D-68678999D560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27859d8f-6750-407e-aa47-fba89d8acaed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SGF2015_PPT_Template_16x9.potx</Template>
  <TotalTime>2107</TotalTime>
  <Words>594</Words>
  <Application>Microsoft Office PowerPoint</Application>
  <PresentationFormat>Custom</PresentationFormat>
  <Paragraphs>115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Arial Narrow</vt:lpstr>
      <vt:lpstr>Calibri</vt:lpstr>
      <vt:lpstr>Times New Roman</vt:lpstr>
      <vt:lpstr>Wingdings</vt:lpstr>
      <vt:lpstr>SGF2015_PPT_Template_16x9</vt:lpstr>
      <vt:lpstr>Unravelling the Knot of Ampersands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Gadd</dc:creator>
  <cp:lastModifiedBy>Joe Matise</cp:lastModifiedBy>
  <cp:revision>39</cp:revision>
  <dcterms:created xsi:type="dcterms:W3CDTF">2013-04-01T15:40:52Z</dcterms:created>
  <dcterms:modified xsi:type="dcterms:W3CDTF">2018-09-13T18:56:32Z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</Properties>
</file>