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4" r:id="rId2"/>
    <p:sldMasterId id="2147483666" r:id="rId3"/>
    <p:sldMasterId id="2147483668" r:id="rId4"/>
    <p:sldMasterId id="2147483670" r:id="rId5"/>
  </p:sldMasterIdLst>
  <p:notesMasterIdLst>
    <p:notesMasterId r:id="rId9"/>
  </p:notesMasterIdLst>
  <p:sldIdLst>
    <p:sldId id="260" r:id="rId6"/>
    <p:sldId id="257" r:id="rId7"/>
    <p:sldId id="262" r:id="rId8"/>
  </p:sldIdLst>
  <p:sldSz cx="37490400" cy="21031200"/>
  <p:notesSz cx="6858000" cy="9144000"/>
  <p:defaultText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080" userDrawn="1">
          <p15:clr>
            <a:srgbClr val="A4A3A4"/>
          </p15:clr>
        </p15:guide>
        <p15:guide id="2" orient="horz" pos="3171">
          <p15:clr>
            <a:srgbClr val="A4A3A4"/>
          </p15:clr>
        </p15:guide>
        <p15:guide id="3" orient="horz" pos="6624">
          <p15:clr>
            <a:srgbClr val="A4A3A4"/>
          </p15:clr>
        </p15:guide>
        <p15:guide id="4" orient="horz" pos="3205">
          <p15:clr>
            <a:srgbClr val="A4A3A4"/>
          </p15:clr>
        </p15:guide>
        <p15:guide id="5" pos="114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44C"/>
    <a:srgbClr val="F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93" autoAdjust="0"/>
    <p:restoredTop sz="94455"/>
  </p:normalViewPr>
  <p:slideViewPr>
    <p:cSldViewPr snapToGrid="0" snapToObjects="1">
      <p:cViewPr varScale="1">
        <p:scale>
          <a:sx n="30" d="100"/>
          <a:sy n="30" d="100"/>
        </p:scale>
        <p:origin x="516" y="132"/>
      </p:cViewPr>
      <p:guideLst>
        <p:guide orient="horz" pos="13080"/>
        <p:guide orient="horz" pos="3171"/>
        <p:guide orient="horz" pos="6624"/>
        <p:guide orient="horz" pos="3205"/>
        <p:guide pos="114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B661B-E366-6946-98EA-1FF11A91AF8B}" type="datetimeFigureOut">
              <a:rPr lang="en-US" smtClean="0"/>
              <a:t>3/4/2018</a:t>
            </a:fld>
            <a:endParaRPr lang="en-US"/>
          </a:p>
        </p:txBody>
      </p:sp>
      <p:sp>
        <p:nvSpPr>
          <p:cNvPr id="4" name="Slide Image Placeholder 3"/>
          <p:cNvSpPr>
            <a:spLocks noGrp="1" noRot="1" noChangeAspect="1"/>
          </p:cNvSpPr>
          <p:nvPr>
            <p:ph type="sldImg" idx="2"/>
          </p:nvPr>
        </p:nvSpPr>
        <p:spPr>
          <a:xfrm>
            <a:off x="373063" y="685800"/>
            <a:ext cx="61118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34D21-065D-6F4B-955C-CF321497C66A}" type="slidenum">
              <a:rPr lang="en-US" smtClean="0"/>
              <a:t>‹#›</a:t>
            </a:fld>
            <a:endParaRPr lang="en-US"/>
          </a:p>
        </p:txBody>
      </p:sp>
    </p:spTree>
    <p:extLst>
      <p:ext uri="{BB962C8B-B14F-4D97-AF65-F5344CB8AC3E}">
        <p14:creationId xmlns:p14="http://schemas.microsoft.com/office/powerpoint/2010/main" val="35595363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3063" y="685800"/>
            <a:ext cx="6111875" cy="34290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Copyright © 2010, SAS Institute Inc. All rights reserved.</a:t>
            </a:r>
            <a:endParaRPr lang="en-US" sz="1200" dirty="0">
              <a:latin typeface="Times New Roman" pitchFamily="18" charset="0"/>
            </a:endParaRPr>
          </a:p>
        </p:txBody>
      </p:sp>
      <p:sp>
        <p:nvSpPr>
          <p:cNvPr id="5" name="Slide Number Placeholder 4"/>
          <p:cNvSpPr>
            <a:spLocks noGrp="1"/>
          </p:cNvSpPr>
          <p:nvPr>
            <p:ph type="sldNum" sz="quarter" idx="11"/>
          </p:nvPr>
        </p:nvSpPr>
        <p:spPr/>
        <p:txBody>
          <a:bodyPr/>
          <a:lstStyle/>
          <a:p>
            <a:fld id="{0F3AC1AB-A7A8-4DFF-B258-11ED19841263}" type="slidenum">
              <a:rPr lang="en-US" smtClean="0"/>
              <a:pPr/>
              <a:t>1</a:t>
            </a:fld>
            <a:endParaRPr lang="en-US" dirty="0"/>
          </a:p>
        </p:txBody>
      </p:sp>
    </p:spTree>
    <p:extLst>
      <p:ext uri="{BB962C8B-B14F-4D97-AF65-F5344CB8AC3E}">
        <p14:creationId xmlns:p14="http://schemas.microsoft.com/office/powerpoint/2010/main" val="321845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34D21-065D-6F4B-955C-CF321497C66A}" type="slidenum">
              <a:rPr lang="en-US" smtClean="0"/>
              <a:t>2</a:t>
            </a:fld>
            <a:endParaRPr lang="en-US"/>
          </a:p>
        </p:txBody>
      </p:sp>
    </p:spTree>
    <p:extLst>
      <p:ext uri="{BB962C8B-B14F-4D97-AF65-F5344CB8AC3E}">
        <p14:creationId xmlns:p14="http://schemas.microsoft.com/office/powerpoint/2010/main" val="351892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5548897" y="836615"/>
            <a:ext cx="26392606" cy="1386075"/>
          </a:xfrm>
          <a:prstGeom prst="rect">
            <a:avLst/>
          </a:prstGeom>
        </p:spPr>
        <p:txBody>
          <a:bodyPr vert="horz" anchor="ctr"/>
          <a:lstStyle>
            <a:lvl1pPr marL="0" indent="0" algn="ctr">
              <a:buNone/>
              <a:defRPr sz="7200" baseline="0">
                <a:solidFill>
                  <a:srgbClr val="FFFFFF"/>
                </a:solidFill>
              </a:defRPr>
            </a:lvl1pPr>
          </a:lstStyle>
          <a:p>
            <a:pPr lvl="0"/>
            <a:r>
              <a:rPr lang="en-US" dirty="0" smtClean="0"/>
              <a:t>Click to add Title</a:t>
            </a:r>
            <a:endParaRPr lang="en-US" dirty="0"/>
          </a:p>
        </p:txBody>
      </p:sp>
      <p:sp>
        <p:nvSpPr>
          <p:cNvPr id="19" name="Text Placeholder 17"/>
          <p:cNvSpPr>
            <a:spLocks noGrp="1"/>
          </p:cNvSpPr>
          <p:nvPr>
            <p:ph type="body" sz="quarter" idx="11" hasCustomPrompt="1"/>
          </p:nvPr>
        </p:nvSpPr>
        <p:spPr>
          <a:xfrm>
            <a:off x="5548897" y="2222690"/>
            <a:ext cx="26392606" cy="992272"/>
          </a:xfrm>
          <a:prstGeom prst="rect">
            <a:avLst/>
          </a:prstGeom>
        </p:spPr>
        <p:txBody>
          <a:bodyPr vert="horz" anchor="ctr"/>
          <a:lstStyle>
            <a:lvl1pPr marL="0" indent="0" algn="ctr">
              <a:buNone/>
              <a:defRPr sz="5400" baseline="0">
                <a:solidFill>
                  <a:srgbClr val="FFFFFF"/>
                </a:solidFill>
              </a:defRPr>
            </a:lvl1pPr>
          </a:lstStyle>
          <a:p>
            <a:pPr lvl="0"/>
            <a:r>
              <a:rPr lang="en-US" dirty="0" smtClean="0"/>
              <a:t>Click to add authors</a:t>
            </a:r>
            <a:endParaRPr lang="en-US" dirty="0"/>
          </a:p>
        </p:txBody>
      </p:sp>
      <p:sp>
        <p:nvSpPr>
          <p:cNvPr id="20" name="Text Placeholder 17"/>
          <p:cNvSpPr>
            <a:spLocks noGrp="1"/>
          </p:cNvSpPr>
          <p:nvPr>
            <p:ph type="body" sz="quarter" idx="12" hasCustomPrompt="1"/>
          </p:nvPr>
        </p:nvSpPr>
        <p:spPr>
          <a:xfrm>
            <a:off x="5548897" y="3214962"/>
            <a:ext cx="26392606" cy="992272"/>
          </a:xfrm>
          <a:prstGeom prst="rect">
            <a:avLst/>
          </a:prstGeom>
        </p:spPr>
        <p:txBody>
          <a:bodyPr vert="horz" anchor="ctr"/>
          <a:lstStyle>
            <a:lvl1pPr marL="0" indent="0" algn="ctr">
              <a:buNone/>
              <a:defRPr sz="4400" baseline="0">
                <a:solidFill>
                  <a:srgbClr val="FFFFFF"/>
                </a:solidFill>
              </a:defRPr>
            </a:lvl1pPr>
          </a:lstStyle>
          <a:p>
            <a:pPr lvl="0"/>
            <a:r>
              <a:rPr lang="en-US" dirty="0" smtClean="0"/>
              <a:t>Click here to add affiliations</a:t>
            </a:r>
            <a:endParaRPr lang="en-US" dirty="0"/>
          </a:p>
        </p:txBody>
      </p:sp>
      <p:sp>
        <p:nvSpPr>
          <p:cNvPr id="26" name="Text Placeholder 25"/>
          <p:cNvSpPr>
            <a:spLocks noGrp="1"/>
          </p:cNvSpPr>
          <p:nvPr>
            <p:ph type="body" sz="quarter" idx="13" hasCustomPrompt="1"/>
          </p:nvPr>
        </p:nvSpPr>
        <p:spPr>
          <a:xfrm>
            <a:off x="939369" y="5262831"/>
            <a:ext cx="17373600" cy="859098"/>
          </a:xfrm>
          <a:prstGeom prst="rect">
            <a:avLst/>
          </a:prstGeom>
        </p:spPr>
        <p:txBody>
          <a:bodyPr vert="horz" anchor="ctr"/>
          <a:lstStyle>
            <a:lvl1pPr marL="0" indent="0" algn="ctr">
              <a:buNone/>
              <a:defRPr sz="4000" u="sng" baseline="0"/>
            </a:lvl1pPr>
          </a:lstStyle>
          <a:p>
            <a:pPr lvl="0"/>
            <a:r>
              <a:rPr lang="en-US" sz="4000" dirty="0" smtClean="0"/>
              <a:t>Introduction/Abstract (click to edit)</a:t>
            </a:r>
            <a:endParaRPr lang="en-US" dirty="0"/>
          </a:p>
        </p:txBody>
      </p:sp>
      <p:sp>
        <p:nvSpPr>
          <p:cNvPr id="28" name="Content Placeholder 27"/>
          <p:cNvSpPr>
            <a:spLocks noGrp="1"/>
          </p:cNvSpPr>
          <p:nvPr>
            <p:ph sz="quarter" idx="14" hasCustomPrompt="1"/>
          </p:nvPr>
        </p:nvSpPr>
        <p:spPr>
          <a:xfrm>
            <a:off x="920693" y="6148211"/>
            <a:ext cx="17373600" cy="5150995"/>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29" name="Text Placeholder 25"/>
          <p:cNvSpPr>
            <a:spLocks noGrp="1"/>
          </p:cNvSpPr>
          <p:nvPr>
            <p:ph type="body" sz="quarter" idx="15" hasCustomPrompt="1"/>
          </p:nvPr>
        </p:nvSpPr>
        <p:spPr>
          <a:xfrm>
            <a:off x="19204725" y="12635798"/>
            <a:ext cx="17373600" cy="859098"/>
          </a:xfrm>
          <a:prstGeom prst="rect">
            <a:avLst/>
          </a:prstGeom>
        </p:spPr>
        <p:txBody>
          <a:bodyPr vert="horz" anchor="ctr"/>
          <a:lstStyle>
            <a:lvl1pPr marL="0" indent="0" algn="ctr">
              <a:buNone/>
              <a:defRPr sz="4000" u="sng" baseline="0"/>
            </a:lvl1pPr>
          </a:lstStyle>
          <a:p>
            <a:pPr lvl="0"/>
            <a:r>
              <a:rPr lang="en-US" sz="4000" dirty="0" smtClean="0"/>
              <a:t>Conclusion (click to edit)</a:t>
            </a:r>
            <a:endParaRPr lang="en-US" dirty="0"/>
          </a:p>
        </p:txBody>
      </p:sp>
      <p:sp>
        <p:nvSpPr>
          <p:cNvPr id="31" name="Text Placeholder 25"/>
          <p:cNvSpPr>
            <a:spLocks noGrp="1"/>
          </p:cNvSpPr>
          <p:nvPr>
            <p:ph type="body" sz="quarter" idx="17" hasCustomPrompt="1"/>
          </p:nvPr>
        </p:nvSpPr>
        <p:spPr>
          <a:xfrm>
            <a:off x="920693" y="11339797"/>
            <a:ext cx="17373600" cy="859098"/>
          </a:xfrm>
          <a:prstGeom prst="rect">
            <a:avLst/>
          </a:prstGeom>
        </p:spPr>
        <p:txBody>
          <a:bodyPr vert="horz" anchor="ctr"/>
          <a:lstStyle>
            <a:lvl1pPr marL="0" indent="0" algn="ctr">
              <a:buNone/>
              <a:defRPr sz="4000" u="sng" baseline="0"/>
            </a:lvl1pPr>
          </a:lstStyle>
          <a:p>
            <a:pPr lvl="0"/>
            <a:r>
              <a:rPr lang="en-US" sz="4000" dirty="0" smtClean="0"/>
              <a:t>Methods (click to edit)</a:t>
            </a:r>
            <a:endParaRPr lang="en-US" dirty="0"/>
          </a:p>
        </p:txBody>
      </p:sp>
      <p:sp>
        <p:nvSpPr>
          <p:cNvPr id="32" name="Content Placeholder 27"/>
          <p:cNvSpPr>
            <a:spLocks noGrp="1"/>
          </p:cNvSpPr>
          <p:nvPr>
            <p:ph sz="quarter" idx="18" hasCustomPrompt="1"/>
          </p:nvPr>
        </p:nvSpPr>
        <p:spPr>
          <a:xfrm>
            <a:off x="920693" y="12198895"/>
            <a:ext cx="17373600" cy="8629103"/>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34" name="Content Placeholder 27"/>
          <p:cNvSpPr>
            <a:spLocks noGrp="1"/>
          </p:cNvSpPr>
          <p:nvPr>
            <p:ph sz="quarter" idx="20" hasCustomPrompt="1"/>
          </p:nvPr>
        </p:nvSpPr>
        <p:spPr>
          <a:xfrm>
            <a:off x="19204725" y="13494897"/>
            <a:ext cx="17373600" cy="3705351"/>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35" name="Text Placeholder 25"/>
          <p:cNvSpPr>
            <a:spLocks noGrp="1"/>
          </p:cNvSpPr>
          <p:nvPr>
            <p:ph type="body" sz="quarter" idx="21" hasCustomPrompt="1"/>
          </p:nvPr>
        </p:nvSpPr>
        <p:spPr>
          <a:xfrm>
            <a:off x="19204725" y="17200248"/>
            <a:ext cx="17373600" cy="859098"/>
          </a:xfrm>
          <a:prstGeom prst="rect">
            <a:avLst/>
          </a:prstGeom>
        </p:spPr>
        <p:txBody>
          <a:bodyPr vert="horz" anchor="ctr"/>
          <a:lstStyle>
            <a:lvl1pPr marL="0" indent="0" algn="ctr">
              <a:buNone/>
              <a:defRPr sz="4000" u="sng" baseline="0"/>
            </a:lvl1pPr>
          </a:lstStyle>
          <a:p>
            <a:pPr lvl="0"/>
            <a:r>
              <a:rPr lang="en-US" sz="4000" dirty="0" smtClean="0"/>
              <a:t>References (click to edit)</a:t>
            </a:r>
            <a:endParaRPr lang="en-US" dirty="0"/>
          </a:p>
        </p:txBody>
      </p:sp>
      <p:sp>
        <p:nvSpPr>
          <p:cNvPr id="36" name="Content Placeholder 27"/>
          <p:cNvSpPr>
            <a:spLocks noGrp="1"/>
          </p:cNvSpPr>
          <p:nvPr>
            <p:ph sz="quarter" idx="22" hasCustomPrompt="1"/>
          </p:nvPr>
        </p:nvSpPr>
        <p:spPr>
          <a:xfrm>
            <a:off x="19204725" y="18059346"/>
            <a:ext cx="17373600" cy="2768652"/>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15" name="Text Placeholder 25"/>
          <p:cNvSpPr>
            <a:spLocks noGrp="1"/>
          </p:cNvSpPr>
          <p:nvPr>
            <p:ph type="body" sz="quarter" idx="23" hasCustomPrompt="1"/>
          </p:nvPr>
        </p:nvSpPr>
        <p:spPr>
          <a:xfrm>
            <a:off x="19204725" y="5285237"/>
            <a:ext cx="17373600" cy="859098"/>
          </a:xfrm>
          <a:prstGeom prst="rect">
            <a:avLst/>
          </a:prstGeom>
        </p:spPr>
        <p:txBody>
          <a:bodyPr vert="horz" anchor="ctr"/>
          <a:lstStyle>
            <a:lvl1pPr marL="0" indent="0" algn="ctr">
              <a:buNone/>
              <a:defRPr sz="4000" u="sng" baseline="0"/>
            </a:lvl1pPr>
          </a:lstStyle>
          <a:p>
            <a:pPr lvl="0"/>
            <a:r>
              <a:rPr lang="en-US" sz="4000" dirty="0" smtClean="0"/>
              <a:t>Results (click to edit)</a:t>
            </a:r>
            <a:endParaRPr lang="en-US" dirty="0"/>
          </a:p>
        </p:txBody>
      </p:sp>
      <p:sp>
        <p:nvSpPr>
          <p:cNvPr id="17" name="Content Placeholder 27"/>
          <p:cNvSpPr>
            <a:spLocks noGrp="1"/>
          </p:cNvSpPr>
          <p:nvPr>
            <p:ph sz="quarter" idx="24" hasCustomPrompt="1"/>
          </p:nvPr>
        </p:nvSpPr>
        <p:spPr>
          <a:xfrm>
            <a:off x="19204725" y="6144335"/>
            <a:ext cx="17373600" cy="6491463"/>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Tree>
    <p:extLst>
      <p:ext uri="{BB962C8B-B14F-4D97-AF65-F5344CB8AC3E}">
        <p14:creationId xmlns:p14="http://schemas.microsoft.com/office/powerpoint/2010/main" val="243831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5548897" y="836615"/>
            <a:ext cx="26392606" cy="1386075"/>
          </a:xfrm>
          <a:prstGeom prst="rect">
            <a:avLst/>
          </a:prstGeom>
        </p:spPr>
        <p:txBody>
          <a:bodyPr vert="horz" anchor="ctr"/>
          <a:lstStyle>
            <a:lvl1pPr marL="0" indent="0" algn="ctr">
              <a:buNone/>
              <a:defRPr sz="7200" baseline="0">
                <a:solidFill>
                  <a:srgbClr val="FFFFFF"/>
                </a:solidFill>
              </a:defRPr>
            </a:lvl1pPr>
          </a:lstStyle>
          <a:p>
            <a:pPr lvl="0"/>
            <a:r>
              <a:rPr lang="en-US" dirty="0" smtClean="0"/>
              <a:t>Click to add Title</a:t>
            </a:r>
            <a:endParaRPr lang="en-US" dirty="0"/>
          </a:p>
        </p:txBody>
      </p:sp>
      <p:sp>
        <p:nvSpPr>
          <p:cNvPr id="19" name="Text Placeholder 17"/>
          <p:cNvSpPr>
            <a:spLocks noGrp="1"/>
          </p:cNvSpPr>
          <p:nvPr>
            <p:ph type="body" sz="quarter" idx="11" hasCustomPrompt="1"/>
          </p:nvPr>
        </p:nvSpPr>
        <p:spPr>
          <a:xfrm>
            <a:off x="5548897" y="2222690"/>
            <a:ext cx="26392606" cy="992272"/>
          </a:xfrm>
          <a:prstGeom prst="rect">
            <a:avLst/>
          </a:prstGeom>
        </p:spPr>
        <p:txBody>
          <a:bodyPr vert="horz" anchor="ctr"/>
          <a:lstStyle>
            <a:lvl1pPr marL="0" indent="0" algn="ctr">
              <a:buNone/>
              <a:defRPr sz="5400" baseline="0">
                <a:solidFill>
                  <a:srgbClr val="FFFFFF"/>
                </a:solidFill>
              </a:defRPr>
            </a:lvl1pPr>
          </a:lstStyle>
          <a:p>
            <a:pPr lvl="0"/>
            <a:r>
              <a:rPr lang="en-US" dirty="0" smtClean="0"/>
              <a:t>Click to add authors</a:t>
            </a:r>
            <a:endParaRPr lang="en-US" dirty="0"/>
          </a:p>
        </p:txBody>
      </p:sp>
      <p:sp>
        <p:nvSpPr>
          <p:cNvPr id="20" name="Text Placeholder 17"/>
          <p:cNvSpPr>
            <a:spLocks noGrp="1"/>
          </p:cNvSpPr>
          <p:nvPr>
            <p:ph type="body" sz="quarter" idx="12" hasCustomPrompt="1"/>
          </p:nvPr>
        </p:nvSpPr>
        <p:spPr>
          <a:xfrm>
            <a:off x="5548897" y="3214962"/>
            <a:ext cx="26392606" cy="992272"/>
          </a:xfrm>
          <a:prstGeom prst="rect">
            <a:avLst/>
          </a:prstGeom>
        </p:spPr>
        <p:txBody>
          <a:bodyPr vert="horz" anchor="ctr"/>
          <a:lstStyle>
            <a:lvl1pPr marL="0" indent="0" algn="ctr">
              <a:buNone/>
              <a:defRPr sz="4400" baseline="0">
                <a:solidFill>
                  <a:srgbClr val="FFFFFF"/>
                </a:solidFill>
              </a:defRPr>
            </a:lvl1pPr>
          </a:lstStyle>
          <a:p>
            <a:pPr lvl="0"/>
            <a:r>
              <a:rPr lang="en-US" dirty="0" smtClean="0"/>
              <a:t>Click here to add affiliations</a:t>
            </a:r>
            <a:endParaRPr lang="en-US" dirty="0"/>
          </a:p>
        </p:txBody>
      </p:sp>
      <p:sp>
        <p:nvSpPr>
          <p:cNvPr id="26" name="Text Placeholder 25"/>
          <p:cNvSpPr>
            <a:spLocks noGrp="1"/>
          </p:cNvSpPr>
          <p:nvPr>
            <p:ph type="body" sz="quarter" idx="13" hasCustomPrompt="1"/>
          </p:nvPr>
        </p:nvSpPr>
        <p:spPr>
          <a:xfrm>
            <a:off x="423424" y="5262831"/>
            <a:ext cx="11887200" cy="881505"/>
          </a:xfrm>
          <a:prstGeom prst="rect">
            <a:avLst/>
          </a:prstGeom>
        </p:spPr>
        <p:txBody>
          <a:bodyPr vert="horz" anchor="ctr"/>
          <a:lstStyle>
            <a:lvl1pPr marL="0" indent="0" algn="ctr">
              <a:buNone/>
              <a:defRPr sz="4000" u="sng" baseline="0"/>
            </a:lvl1pPr>
          </a:lstStyle>
          <a:p>
            <a:pPr lvl="0"/>
            <a:r>
              <a:rPr lang="en-US" sz="4000" dirty="0" smtClean="0"/>
              <a:t>Introduction/Abstract (click to edit)</a:t>
            </a:r>
            <a:endParaRPr lang="en-US" dirty="0"/>
          </a:p>
        </p:txBody>
      </p:sp>
      <p:sp>
        <p:nvSpPr>
          <p:cNvPr id="28" name="Content Placeholder 27"/>
          <p:cNvSpPr>
            <a:spLocks noGrp="1"/>
          </p:cNvSpPr>
          <p:nvPr>
            <p:ph sz="quarter" idx="14" hasCustomPrompt="1"/>
          </p:nvPr>
        </p:nvSpPr>
        <p:spPr>
          <a:xfrm>
            <a:off x="423424" y="6157444"/>
            <a:ext cx="11887200" cy="5150995"/>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29" name="Text Placeholder 25"/>
          <p:cNvSpPr>
            <a:spLocks noGrp="1"/>
          </p:cNvSpPr>
          <p:nvPr>
            <p:ph type="body" sz="quarter" idx="15" hasCustomPrompt="1"/>
          </p:nvPr>
        </p:nvSpPr>
        <p:spPr>
          <a:xfrm>
            <a:off x="25148326" y="5285237"/>
            <a:ext cx="11887200" cy="859098"/>
          </a:xfrm>
          <a:prstGeom prst="rect">
            <a:avLst/>
          </a:prstGeom>
        </p:spPr>
        <p:txBody>
          <a:bodyPr vert="horz" anchor="ctr"/>
          <a:lstStyle>
            <a:lvl1pPr marL="0" indent="0" algn="ctr">
              <a:buNone/>
              <a:defRPr sz="4000" u="sng" baseline="0"/>
            </a:lvl1pPr>
          </a:lstStyle>
          <a:p>
            <a:pPr lvl="0"/>
            <a:r>
              <a:rPr lang="en-US" sz="4000" dirty="0" smtClean="0"/>
              <a:t>Conclusion (click to edit)</a:t>
            </a:r>
            <a:endParaRPr lang="en-US" dirty="0"/>
          </a:p>
        </p:txBody>
      </p:sp>
      <p:sp>
        <p:nvSpPr>
          <p:cNvPr id="31" name="Text Placeholder 25"/>
          <p:cNvSpPr>
            <a:spLocks noGrp="1"/>
          </p:cNvSpPr>
          <p:nvPr>
            <p:ph type="body" sz="quarter" idx="17" hasCustomPrompt="1"/>
          </p:nvPr>
        </p:nvSpPr>
        <p:spPr>
          <a:xfrm>
            <a:off x="423424" y="11339797"/>
            <a:ext cx="11887200" cy="859098"/>
          </a:xfrm>
          <a:prstGeom prst="rect">
            <a:avLst/>
          </a:prstGeom>
        </p:spPr>
        <p:txBody>
          <a:bodyPr vert="horz" anchor="ctr"/>
          <a:lstStyle>
            <a:lvl1pPr marL="0" indent="0" algn="ctr">
              <a:buNone/>
              <a:defRPr sz="4000" u="sng" baseline="0"/>
            </a:lvl1pPr>
          </a:lstStyle>
          <a:p>
            <a:pPr lvl="0"/>
            <a:r>
              <a:rPr lang="en-US" sz="4000" dirty="0" smtClean="0"/>
              <a:t>Methods (click to edit)</a:t>
            </a:r>
            <a:endParaRPr lang="en-US" dirty="0"/>
          </a:p>
        </p:txBody>
      </p:sp>
      <p:sp>
        <p:nvSpPr>
          <p:cNvPr id="32" name="Content Placeholder 27"/>
          <p:cNvSpPr>
            <a:spLocks noGrp="1"/>
          </p:cNvSpPr>
          <p:nvPr>
            <p:ph sz="quarter" idx="18" hasCustomPrompt="1"/>
          </p:nvPr>
        </p:nvSpPr>
        <p:spPr>
          <a:xfrm>
            <a:off x="423424" y="12198895"/>
            <a:ext cx="11887200" cy="8629103"/>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34" name="Content Placeholder 27"/>
          <p:cNvSpPr>
            <a:spLocks noGrp="1"/>
          </p:cNvSpPr>
          <p:nvPr>
            <p:ph sz="quarter" idx="20" hasCustomPrompt="1"/>
          </p:nvPr>
        </p:nvSpPr>
        <p:spPr>
          <a:xfrm>
            <a:off x="25148326" y="6161001"/>
            <a:ext cx="11887200" cy="8223760"/>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35" name="Text Placeholder 25"/>
          <p:cNvSpPr>
            <a:spLocks noGrp="1"/>
          </p:cNvSpPr>
          <p:nvPr>
            <p:ph type="body" sz="quarter" idx="21" hasCustomPrompt="1"/>
          </p:nvPr>
        </p:nvSpPr>
        <p:spPr>
          <a:xfrm>
            <a:off x="25148326" y="14447477"/>
            <a:ext cx="11887200" cy="859098"/>
          </a:xfrm>
          <a:prstGeom prst="rect">
            <a:avLst/>
          </a:prstGeom>
        </p:spPr>
        <p:txBody>
          <a:bodyPr vert="horz" anchor="ctr"/>
          <a:lstStyle>
            <a:lvl1pPr marL="0" indent="0" algn="ctr">
              <a:buNone/>
              <a:defRPr sz="4000" u="sng" baseline="0"/>
            </a:lvl1pPr>
          </a:lstStyle>
          <a:p>
            <a:pPr lvl="0"/>
            <a:r>
              <a:rPr lang="en-US" sz="4000" dirty="0" smtClean="0"/>
              <a:t>References (click to edit)</a:t>
            </a:r>
            <a:endParaRPr lang="en-US" dirty="0"/>
          </a:p>
        </p:txBody>
      </p:sp>
      <p:sp>
        <p:nvSpPr>
          <p:cNvPr id="36" name="Content Placeholder 27"/>
          <p:cNvSpPr>
            <a:spLocks noGrp="1"/>
          </p:cNvSpPr>
          <p:nvPr>
            <p:ph sz="quarter" idx="22" hasCustomPrompt="1"/>
          </p:nvPr>
        </p:nvSpPr>
        <p:spPr>
          <a:xfrm>
            <a:off x="25196882" y="15290694"/>
            <a:ext cx="11887200" cy="5537304"/>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15" name="Text Placeholder 25"/>
          <p:cNvSpPr>
            <a:spLocks noGrp="1"/>
          </p:cNvSpPr>
          <p:nvPr>
            <p:ph type="body" sz="quarter" idx="23" hasCustomPrompt="1"/>
          </p:nvPr>
        </p:nvSpPr>
        <p:spPr>
          <a:xfrm>
            <a:off x="12801602" y="5285237"/>
            <a:ext cx="11887200" cy="859098"/>
          </a:xfrm>
          <a:prstGeom prst="rect">
            <a:avLst/>
          </a:prstGeom>
        </p:spPr>
        <p:txBody>
          <a:bodyPr vert="horz" anchor="ctr"/>
          <a:lstStyle>
            <a:lvl1pPr marL="0" indent="0" algn="ctr">
              <a:buNone/>
              <a:defRPr sz="4000" u="sng" baseline="0"/>
            </a:lvl1pPr>
          </a:lstStyle>
          <a:p>
            <a:pPr lvl="0"/>
            <a:r>
              <a:rPr lang="en-US" sz="4000" dirty="0" smtClean="0"/>
              <a:t>Results (click to edit)</a:t>
            </a:r>
            <a:endParaRPr lang="en-US" dirty="0"/>
          </a:p>
        </p:txBody>
      </p:sp>
      <p:sp>
        <p:nvSpPr>
          <p:cNvPr id="17" name="Content Placeholder 27"/>
          <p:cNvSpPr>
            <a:spLocks noGrp="1"/>
          </p:cNvSpPr>
          <p:nvPr>
            <p:ph sz="quarter" idx="24" hasCustomPrompt="1"/>
          </p:nvPr>
        </p:nvSpPr>
        <p:spPr>
          <a:xfrm>
            <a:off x="12801602" y="6157444"/>
            <a:ext cx="11887200" cy="14639196"/>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Tree>
    <p:extLst>
      <p:ext uri="{BB962C8B-B14F-4D97-AF65-F5344CB8AC3E}">
        <p14:creationId xmlns:p14="http://schemas.microsoft.com/office/powerpoint/2010/main" val="183002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5548897" y="836615"/>
            <a:ext cx="26392606" cy="1386075"/>
          </a:xfrm>
          <a:prstGeom prst="rect">
            <a:avLst/>
          </a:prstGeom>
        </p:spPr>
        <p:txBody>
          <a:bodyPr vert="horz" anchor="ctr"/>
          <a:lstStyle>
            <a:lvl1pPr marL="0" indent="0" algn="ctr">
              <a:buNone/>
              <a:defRPr sz="7200" baseline="0">
                <a:solidFill>
                  <a:srgbClr val="FFFFFF"/>
                </a:solidFill>
              </a:defRPr>
            </a:lvl1pPr>
          </a:lstStyle>
          <a:p>
            <a:pPr lvl="0"/>
            <a:r>
              <a:rPr lang="en-US" dirty="0" smtClean="0"/>
              <a:t>Click to add Title</a:t>
            </a:r>
            <a:endParaRPr lang="en-US" dirty="0"/>
          </a:p>
        </p:txBody>
      </p:sp>
      <p:sp>
        <p:nvSpPr>
          <p:cNvPr id="19" name="Text Placeholder 17"/>
          <p:cNvSpPr>
            <a:spLocks noGrp="1"/>
          </p:cNvSpPr>
          <p:nvPr>
            <p:ph type="body" sz="quarter" idx="11" hasCustomPrompt="1"/>
          </p:nvPr>
        </p:nvSpPr>
        <p:spPr>
          <a:xfrm>
            <a:off x="5548897" y="2222690"/>
            <a:ext cx="26392606" cy="992272"/>
          </a:xfrm>
          <a:prstGeom prst="rect">
            <a:avLst/>
          </a:prstGeom>
        </p:spPr>
        <p:txBody>
          <a:bodyPr vert="horz" anchor="ctr"/>
          <a:lstStyle>
            <a:lvl1pPr marL="0" indent="0" algn="ctr">
              <a:buNone/>
              <a:defRPr sz="5400" baseline="0">
                <a:solidFill>
                  <a:srgbClr val="FFFFFF"/>
                </a:solidFill>
              </a:defRPr>
            </a:lvl1pPr>
          </a:lstStyle>
          <a:p>
            <a:pPr lvl="0"/>
            <a:r>
              <a:rPr lang="en-US" dirty="0" smtClean="0"/>
              <a:t>Click to add authors</a:t>
            </a:r>
            <a:endParaRPr lang="en-US" dirty="0"/>
          </a:p>
        </p:txBody>
      </p:sp>
      <p:sp>
        <p:nvSpPr>
          <p:cNvPr id="20" name="Text Placeholder 17"/>
          <p:cNvSpPr>
            <a:spLocks noGrp="1"/>
          </p:cNvSpPr>
          <p:nvPr>
            <p:ph type="body" sz="quarter" idx="12" hasCustomPrompt="1"/>
          </p:nvPr>
        </p:nvSpPr>
        <p:spPr>
          <a:xfrm>
            <a:off x="5548897" y="3214962"/>
            <a:ext cx="26392606" cy="992272"/>
          </a:xfrm>
          <a:prstGeom prst="rect">
            <a:avLst/>
          </a:prstGeom>
        </p:spPr>
        <p:txBody>
          <a:bodyPr vert="horz" anchor="ctr"/>
          <a:lstStyle>
            <a:lvl1pPr marL="0" indent="0" algn="ctr">
              <a:buNone/>
              <a:defRPr sz="4400" baseline="0">
                <a:solidFill>
                  <a:srgbClr val="FFFFFF"/>
                </a:solidFill>
              </a:defRPr>
            </a:lvl1pPr>
          </a:lstStyle>
          <a:p>
            <a:pPr lvl="0"/>
            <a:r>
              <a:rPr lang="en-US" dirty="0" smtClean="0"/>
              <a:t>Click here to add affiliations</a:t>
            </a:r>
            <a:endParaRPr lang="en-US" dirty="0"/>
          </a:p>
        </p:txBody>
      </p:sp>
      <p:sp>
        <p:nvSpPr>
          <p:cNvPr id="26" name="Text Placeholder 25"/>
          <p:cNvSpPr>
            <a:spLocks noGrp="1"/>
          </p:cNvSpPr>
          <p:nvPr>
            <p:ph type="body" sz="quarter" idx="13" hasCustomPrompt="1"/>
          </p:nvPr>
        </p:nvSpPr>
        <p:spPr>
          <a:xfrm>
            <a:off x="423424" y="5262831"/>
            <a:ext cx="11887200" cy="881505"/>
          </a:xfrm>
          <a:prstGeom prst="rect">
            <a:avLst/>
          </a:prstGeom>
          <a:solidFill>
            <a:schemeClr val="tx2">
              <a:lumMod val="75000"/>
            </a:schemeClr>
          </a:solidFill>
        </p:spPr>
        <p:txBody>
          <a:bodyPr vert="horz" anchor="ctr"/>
          <a:lstStyle>
            <a:lvl1pPr marL="0" indent="0" algn="ctr">
              <a:buNone/>
              <a:defRPr sz="4000" u="sng" baseline="0">
                <a:solidFill>
                  <a:srgbClr val="FFFFFF"/>
                </a:solidFill>
              </a:defRPr>
            </a:lvl1pPr>
          </a:lstStyle>
          <a:p>
            <a:pPr lvl="0"/>
            <a:r>
              <a:rPr lang="en-US" sz="4000" dirty="0" smtClean="0"/>
              <a:t>Introduction/Abstract (click to edit)</a:t>
            </a:r>
            <a:endParaRPr lang="en-US" dirty="0"/>
          </a:p>
        </p:txBody>
      </p:sp>
      <p:sp>
        <p:nvSpPr>
          <p:cNvPr id="28" name="Content Placeholder 27"/>
          <p:cNvSpPr>
            <a:spLocks noGrp="1"/>
          </p:cNvSpPr>
          <p:nvPr>
            <p:ph sz="quarter" idx="14" hasCustomPrompt="1"/>
          </p:nvPr>
        </p:nvSpPr>
        <p:spPr>
          <a:xfrm>
            <a:off x="423424" y="6157444"/>
            <a:ext cx="11887200" cy="5150995"/>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29" name="Text Placeholder 25"/>
          <p:cNvSpPr>
            <a:spLocks noGrp="1"/>
          </p:cNvSpPr>
          <p:nvPr>
            <p:ph type="body" sz="quarter" idx="15" hasCustomPrompt="1"/>
          </p:nvPr>
        </p:nvSpPr>
        <p:spPr>
          <a:xfrm>
            <a:off x="25148326" y="5285237"/>
            <a:ext cx="118872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Conclusion (click to edit)</a:t>
            </a:r>
            <a:endParaRPr lang="en-US" dirty="0"/>
          </a:p>
        </p:txBody>
      </p:sp>
      <p:sp>
        <p:nvSpPr>
          <p:cNvPr id="31" name="Text Placeholder 25"/>
          <p:cNvSpPr>
            <a:spLocks noGrp="1"/>
          </p:cNvSpPr>
          <p:nvPr>
            <p:ph type="body" sz="quarter" idx="17" hasCustomPrompt="1"/>
          </p:nvPr>
        </p:nvSpPr>
        <p:spPr>
          <a:xfrm>
            <a:off x="423424" y="11339797"/>
            <a:ext cx="118872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Methods (click to edit)</a:t>
            </a:r>
            <a:endParaRPr lang="en-US" dirty="0"/>
          </a:p>
        </p:txBody>
      </p:sp>
      <p:sp>
        <p:nvSpPr>
          <p:cNvPr id="32" name="Content Placeholder 27"/>
          <p:cNvSpPr>
            <a:spLocks noGrp="1"/>
          </p:cNvSpPr>
          <p:nvPr>
            <p:ph sz="quarter" idx="18" hasCustomPrompt="1"/>
          </p:nvPr>
        </p:nvSpPr>
        <p:spPr>
          <a:xfrm>
            <a:off x="423424" y="12198895"/>
            <a:ext cx="11887200" cy="8629103"/>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34" name="Content Placeholder 27"/>
          <p:cNvSpPr>
            <a:spLocks noGrp="1"/>
          </p:cNvSpPr>
          <p:nvPr>
            <p:ph sz="quarter" idx="20" hasCustomPrompt="1"/>
          </p:nvPr>
        </p:nvSpPr>
        <p:spPr>
          <a:xfrm>
            <a:off x="25148326" y="6161001"/>
            <a:ext cx="11887200" cy="8223760"/>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35" name="Text Placeholder 25"/>
          <p:cNvSpPr>
            <a:spLocks noGrp="1"/>
          </p:cNvSpPr>
          <p:nvPr>
            <p:ph type="body" sz="quarter" idx="21" hasCustomPrompt="1"/>
          </p:nvPr>
        </p:nvSpPr>
        <p:spPr>
          <a:xfrm>
            <a:off x="25148326" y="14447477"/>
            <a:ext cx="118872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References (click to edit)</a:t>
            </a:r>
            <a:endParaRPr lang="en-US" dirty="0"/>
          </a:p>
        </p:txBody>
      </p:sp>
      <p:sp>
        <p:nvSpPr>
          <p:cNvPr id="36" name="Content Placeholder 27"/>
          <p:cNvSpPr>
            <a:spLocks noGrp="1"/>
          </p:cNvSpPr>
          <p:nvPr>
            <p:ph sz="quarter" idx="22" hasCustomPrompt="1"/>
          </p:nvPr>
        </p:nvSpPr>
        <p:spPr>
          <a:xfrm>
            <a:off x="25196882" y="15290694"/>
            <a:ext cx="11887200" cy="5537304"/>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15" name="Text Placeholder 25"/>
          <p:cNvSpPr>
            <a:spLocks noGrp="1"/>
          </p:cNvSpPr>
          <p:nvPr>
            <p:ph type="body" sz="quarter" idx="23" hasCustomPrompt="1"/>
          </p:nvPr>
        </p:nvSpPr>
        <p:spPr>
          <a:xfrm>
            <a:off x="12801602" y="5285237"/>
            <a:ext cx="118872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Results (click to edit)</a:t>
            </a:r>
            <a:endParaRPr lang="en-US" dirty="0"/>
          </a:p>
        </p:txBody>
      </p:sp>
      <p:sp>
        <p:nvSpPr>
          <p:cNvPr id="17" name="Content Placeholder 27"/>
          <p:cNvSpPr>
            <a:spLocks noGrp="1"/>
          </p:cNvSpPr>
          <p:nvPr>
            <p:ph sz="quarter" idx="24" hasCustomPrompt="1"/>
          </p:nvPr>
        </p:nvSpPr>
        <p:spPr>
          <a:xfrm>
            <a:off x="12801602" y="6157444"/>
            <a:ext cx="11887200" cy="14639196"/>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Tree>
    <p:extLst>
      <p:ext uri="{BB962C8B-B14F-4D97-AF65-F5344CB8AC3E}">
        <p14:creationId xmlns:p14="http://schemas.microsoft.com/office/powerpoint/2010/main" val="107685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75000"/>
          </a:schemeClr>
        </a:solidFill>
        <a:effectLst/>
      </p:bgPr>
    </p:bg>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5548897" y="836615"/>
            <a:ext cx="26392606" cy="1386075"/>
          </a:xfrm>
          <a:prstGeom prst="rect">
            <a:avLst/>
          </a:prstGeom>
        </p:spPr>
        <p:txBody>
          <a:bodyPr vert="horz" anchor="ctr"/>
          <a:lstStyle>
            <a:lvl1pPr marL="0" indent="0" algn="ctr">
              <a:buNone/>
              <a:defRPr sz="7200" baseline="0">
                <a:solidFill>
                  <a:srgbClr val="FFFFFF"/>
                </a:solidFill>
              </a:defRPr>
            </a:lvl1pPr>
          </a:lstStyle>
          <a:p>
            <a:pPr lvl="0"/>
            <a:r>
              <a:rPr lang="en-US" dirty="0" smtClean="0"/>
              <a:t>Click to add Title</a:t>
            </a:r>
            <a:endParaRPr lang="en-US" dirty="0"/>
          </a:p>
        </p:txBody>
      </p:sp>
      <p:sp>
        <p:nvSpPr>
          <p:cNvPr id="19" name="Text Placeholder 17"/>
          <p:cNvSpPr>
            <a:spLocks noGrp="1"/>
          </p:cNvSpPr>
          <p:nvPr>
            <p:ph type="body" sz="quarter" idx="11" hasCustomPrompt="1"/>
          </p:nvPr>
        </p:nvSpPr>
        <p:spPr>
          <a:xfrm>
            <a:off x="5548897" y="2222690"/>
            <a:ext cx="26392606" cy="992272"/>
          </a:xfrm>
          <a:prstGeom prst="rect">
            <a:avLst/>
          </a:prstGeom>
        </p:spPr>
        <p:txBody>
          <a:bodyPr vert="horz" anchor="ctr"/>
          <a:lstStyle>
            <a:lvl1pPr marL="0" indent="0" algn="ctr">
              <a:buNone/>
              <a:defRPr sz="5400" baseline="0">
                <a:solidFill>
                  <a:srgbClr val="FFFFFF"/>
                </a:solidFill>
              </a:defRPr>
            </a:lvl1pPr>
          </a:lstStyle>
          <a:p>
            <a:pPr lvl="0"/>
            <a:r>
              <a:rPr lang="en-US" dirty="0" smtClean="0"/>
              <a:t>Click to add authors</a:t>
            </a:r>
            <a:endParaRPr lang="en-US" dirty="0"/>
          </a:p>
        </p:txBody>
      </p:sp>
      <p:sp>
        <p:nvSpPr>
          <p:cNvPr id="20" name="Text Placeholder 17"/>
          <p:cNvSpPr>
            <a:spLocks noGrp="1"/>
          </p:cNvSpPr>
          <p:nvPr>
            <p:ph type="body" sz="quarter" idx="12" hasCustomPrompt="1"/>
          </p:nvPr>
        </p:nvSpPr>
        <p:spPr>
          <a:xfrm>
            <a:off x="5548897" y="3214962"/>
            <a:ext cx="26392606" cy="992272"/>
          </a:xfrm>
          <a:prstGeom prst="rect">
            <a:avLst/>
          </a:prstGeom>
        </p:spPr>
        <p:txBody>
          <a:bodyPr vert="horz" anchor="ctr"/>
          <a:lstStyle>
            <a:lvl1pPr marL="0" indent="0" algn="ctr">
              <a:buNone/>
              <a:defRPr sz="4400" baseline="0">
                <a:solidFill>
                  <a:srgbClr val="FFFFFF"/>
                </a:solidFill>
              </a:defRPr>
            </a:lvl1pPr>
          </a:lstStyle>
          <a:p>
            <a:pPr lvl="0"/>
            <a:r>
              <a:rPr lang="en-US" dirty="0" smtClean="0"/>
              <a:t>Click here to add affiliations</a:t>
            </a:r>
            <a:endParaRPr lang="en-US" dirty="0"/>
          </a:p>
        </p:txBody>
      </p:sp>
      <p:sp>
        <p:nvSpPr>
          <p:cNvPr id="26" name="Text Placeholder 25"/>
          <p:cNvSpPr>
            <a:spLocks noGrp="1"/>
          </p:cNvSpPr>
          <p:nvPr>
            <p:ph type="body" sz="quarter" idx="13" hasCustomPrompt="1"/>
          </p:nvPr>
        </p:nvSpPr>
        <p:spPr>
          <a:xfrm>
            <a:off x="939369" y="5262831"/>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Introduction/Abstract (click to edit)</a:t>
            </a:r>
            <a:endParaRPr lang="en-US" dirty="0"/>
          </a:p>
        </p:txBody>
      </p:sp>
      <p:sp>
        <p:nvSpPr>
          <p:cNvPr id="28" name="Content Placeholder 27"/>
          <p:cNvSpPr>
            <a:spLocks noGrp="1"/>
          </p:cNvSpPr>
          <p:nvPr>
            <p:ph sz="quarter" idx="14" hasCustomPrompt="1"/>
          </p:nvPr>
        </p:nvSpPr>
        <p:spPr>
          <a:xfrm>
            <a:off x="920693" y="6148211"/>
            <a:ext cx="17373600" cy="5150995"/>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29" name="Text Placeholder 25"/>
          <p:cNvSpPr>
            <a:spLocks noGrp="1"/>
          </p:cNvSpPr>
          <p:nvPr>
            <p:ph type="body" sz="quarter" idx="15" hasCustomPrompt="1"/>
          </p:nvPr>
        </p:nvSpPr>
        <p:spPr>
          <a:xfrm>
            <a:off x="19204725" y="12635798"/>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Conclusion (click to edit)</a:t>
            </a:r>
            <a:endParaRPr lang="en-US" dirty="0"/>
          </a:p>
        </p:txBody>
      </p:sp>
      <p:sp>
        <p:nvSpPr>
          <p:cNvPr id="31" name="Text Placeholder 25"/>
          <p:cNvSpPr>
            <a:spLocks noGrp="1"/>
          </p:cNvSpPr>
          <p:nvPr>
            <p:ph type="body" sz="quarter" idx="17" hasCustomPrompt="1"/>
          </p:nvPr>
        </p:nvSpPr>
        <p:spPr>
          <a:xfrm>
            <a:off x="920693" y="11339797"/>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Methods (click to edit)</a:t>
            </a:r>
            <a:endParaRPr lang="en-US" dirty="0"/>
          </a:p>
        </p:txBody>
      </p:sp>
      <p:sp>
        <p:nvSpPr>
          <p:cNvPr id="32" name="Content Placeholder 27"/>
          <p:cNvSpPr>
            <a:spLocks noGrp="1"/>
          </p:cNvSpPr>
          <p:nvPr>
            <p:ph sz="quarter" idx="18" hasCustomPrompt="1"/>
          </p:nvPr>
        </p:nvSpPr>
        <p:spPr>
          <a:xfrm>
            <a:off x="920693" y="12198895"/>
            <a:ext cx="17373600" cy="8629103"/>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34" name="Content Placeholder 27"/>
          <p:cNvSpPr>
            <a:spLocks noGrp="1"/>
          </p:cNvSpPr>
          <p:nvPr>
            <p:ph sz="quarter" idx="20" hasCustomPrompt="1"/>
          </p:nvPr>
        </p:nvSpPr>
        <p:spPr>
          <a:xfrm>
            <a:off x="19204725" y="13494897"/>
            <a:ext cx="17373600" cy="3705351"/>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35" name="Text Placeholder 25"/>
          <p:cNvSpPr>
            <a:spLocks noGrp="1"/>
          </p:cNvSpPr>
          <p:nvPr>
            <p:ph type="body" sz="quarter" idx="21" hasCustomPrompt="1"/>
          </p:nvPr>
        </p:nvSpPr>
        <p:spPr>
          <a:xfrm>
            <a:off x="19204725" y="17200248"/>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References (click to edit)</a:t>
            </a:r>
            <a:endParaRPr lang="en-US" dirty="0"/>
          </a:p>
        </p:txBody>
      </p:sp>
      <p:sp>
        <p:nvSpPr>
          <p:cNvPr id="36" name="Content Placeholder 27"/>
          <p:cNvSpPr>
            <a:spLocks noGrp="1"/>
          </p:cNvSpPr>
          <p:nvPr>
            <p:ph sz="quarter" idx="22" hasCustomPrompt="1"/>
          </p:nvPr>
        </p:nvSpPr>
        <p:spPr>
          <a:xfrm>
            <a:off x="19204725" y="18059346"/>
            <a:ext cx="17373600" cy="2768652"/>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15" name="Text Placeholder 25"/>
          <p:cNvSpPr>
            <a:spLocks noGrp="1"/>
          </p:cNvSpPr>
          <p:nvPr>
            <p:ph type="body" sz="quarter" idx="23" hasCustomPrompt="1"/>
          </p:nvPr>
        </p:nvSpPr>
        <p:spPr>
          <a:xfrm>
            <a:off x="19204725" y="5285237"/>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Results (click to edit)</a:t>
            </a:r>
            <a:endParaRPr lang="en-US" dirty="0"/>
          </a:p>
        </p:txBody>
      </p:sp>
      <p:sp>
        <p:nvSpPr>
          <p:cNvPr id="17" name="Content Placeholder 27"/>
          <p:cNvSpPr>
            <a:spLocks noGrp="1"/>
          </p:cNvSpPr>
          <p:nvPr>
            <p:ph sz="quarter" idx="24" hasCustomPrompt="1"/>
          </p:nvPr>
        </p:nvSpPr>
        <p:spPr>
          <a:xfrm>
            <a:off x="19204725" y="6144335"/>
            <a:ext cx="17373600" cy="6491463"/>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Tree>
    <p:extLst>
      <p:ext uri="{BB962C8B-B14F-4D97-AF65-F5344CB8AC3E}">
        <p14:creationId xmlns:p14="http://schemas.microsoft.com/office/powerpoint/2010/main" val="3621387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8329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AS Closing Slide Alternativ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5115884" y="10515602"/>
            <a:ext cx="27966407" cy="1393915"/>
          </a:xfrm>
          <a:prstGeom prst="rect">
            <a:avLst/>
          </a:prstGeom>
          <a:noFill/>
        </p:spPr>
        <p:txBody>
          <a:bodyPr wrap="square" lIns="374593" tIns="187297" rIns="374593" bIns="187297" rtlCol="0">
            <a:spAutoFit/>
          </a:bodyPr>
          <a:lstStyle/>
          <a:p>
            <a:endParaRPr lang="en-US" dirty="0"/>
          </a:p>
        </p:txBody>
      </p:sp>
    </p:spTree>
    <p:extLst>
      <p:ext uri="{BB962C8B-B14F-4D97-AF65-F5344CB8AC3E}">
        <p14:creationId xmlns:p14="http://schemas.microsoft.com/office/powerpoint/2010/main" val="167395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5548897" y="836615"/>
            <a:ext cx="26392606" cy="1386075"/>
          </a:xfrm>
          <a:prstGeom prst="rect">
            <a:avLst/>
          </a:prstGeom>
        </p:spPr>
        <p:txBody>
          <a:bodyPr vert="horz" anchor="ctr"/>
          <a:lstStyle>
            <a:lvl1pPr marL="0" indent="0" algn="ctr">
              <a:buNone/>
              <a:defRPr sz="7200" baseline="0">
                <a:solidFill>
                  <a:srgbClr val="FFFFFF"/>
                </a:solidFill>
              </a:defRPr>
            </a:lvl1pPr>
          </a:lstStyle>
          <a:p>
            <a:pPr lvl="0"/>
            <a:r>
              <a:rPr lang="en-US" dirty="0" smtClean="0"/>
              <a:t>Click to add Title</a:t>
            </a:r>
            <a:endParaRPr lang="en-US" dirty="0"/>
          </a:p>
        </p:txBody>
      </p:sp>
      <p:sp>
        <p:nvSpPr>
          <p:cNvPr id="19" name="Text Placeholder 17"/>
          <p:cNvSpPr>
            <a:spLocks noGrp="1"/>
          </p:cNvSpPr>
          <p:nvPr>
            <p:ph type="body" sz="quarter" idx="11" hasCustomPrompt="1"/>
          </p:nvPr>
        </p:nvSpPr>
        <p:spPr>
          <a:xfrm>
            <a:off x="5548897" y="2222690"/>
            <a:ext cx="26392606" cy="992272"/>
          </a:xfrm>
          <a:prstGeom prst="rect">
            <a:avLst/>
          </a:prstGeom>
        </p:spPr>
        <p:txBody>
          <a:bodyPr vert="horz" anchor="ctr"/>
          <a:lstStyle>
            <a:lvl1pPr marL="0" indent="0" algn="ctr">
              <a:buNone/>
              <a:defRPr sz="5400" baseline="0">
                <a:solidFill>
                  <a:srgbClr val="FFFFFF"/>
                </a:solidFill>
              </a:defRPr>
            </a:lvl1pPr>
          </a:lstStyle>
          <a:p>
            <a:pPr lvl="0"/>
            <a:r>
              <a:rPr lang="en-US" dirty="0" smtClean="0"/>
              <a:t>Click to add authors</a:t>
            </a:r>
            <a:endParaRPr lang="en-US" dirty="0"/>
          </a:p>
        </p:txBody>
      </p:sp>
      <p:sp>
        <p:nvSpPr>
          <p:cNvPr id="20" name="Text Placeholder 17"/>
          <p:cNvSpPr>
            <a:spLocks noGrp="1"/>
          </p:cNvSpPr>
          <p:nvPr>
            <p:ph type="body" sz="quarter" idx="12" hasCustomPrompt="1"/>
          </p:nvPr>
        </p:nvSpPr>
        <p:spPr>
          <a:xfrm>
            <a:off x="5548897" y="3214962"/>
            <a:ext cx="26392606" cy="992272"/>
          </a:xfrm>
          <a:prstGeom prst="rect">
            <a:avLst/>
          </a:prstGeom>
        </p:spPr>
        <p:txBody>
          <a:bodyPr vert="horz" anchor="ctr"/>
          <a:lstStyle>
            <a:lvl1pPr marL="0" indent="0" algn="ctr">
              <a:buNone/>
              <a:defRPr sz="4400" baseline="0">
                <a:solidFill>
                  <a:srgbClr val="FFFFFF"/>
                </a:solidFill>
              </a:defRPr>
            </a:lvl1pPr>
          </a:lstStyle>
          <a:p>
            <a:pPr lvl="0"/>
            <a:r>
              <a:rPr lang="en-US" dirty="0" smtClean="0"/>
              <a:t>Click here to add affiliations</a:t>
            </a:r>
            <a:endParaRPr lang="en-US" dirty="0"/>
          </a:p>
        </p:txBody>
      </p:sp>
      <p:sp>
        <p:nvSpPr>
          <p:cNvPr id="26" name="Text Placeholder 25"/>
          <p:cNvSpPr>
            <a:spLocks noGrp="1"/>
          </p:cNvSpPr>
          <p:nvPr>
            <p:ph type="body" sz="quarter" idx="13" hasCustomPrompt="1"/>
          </p:nvPr>
        </p:nvSpPr>
        <p:spPr>
          <a:xfrm>
            <a:off x="815009" y="5262831"/>
            <a:ext cx="35860383"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Introduction/Abstract (click to edit)</a:t>
            </a:r>
            <a:endParaRPr lang="en-US" dirty="0"/>
          </a:p>
        </p:txBody>
      </p:sp>
      <p:sp>
        <p:nvSpPr>
          <p:cNvPr id="28" name="Content Placeholder 27"/>
          <p:cNvSpPr>
            <a:spLocks noGrp="1"/>
          </p:cNvSpPr>
          <p:nvPr>
            <p:ph sz="quarter" idx="14" hasCustomPrompt="1"/>
          </p:nvPr>
        </p:nvSpPr>
        <p:spPr>
          <a:xfrm>
            <a:off x="806520" y="6140664"/>
            <a:ext cx="17604188" cy="3334215"/>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29" name="Text Placeholder 25"/>
          <p:cNvSpPr>
            <a:spLocks noGrp="1"/>
          </p:cNvSpPr>
          <p:nvPr>
            <p:ph type="body" sz="quarter" idx="15" hasCustomPrompt="1"/>
          </p:nvPr>
        </p:nvSpPr>
        <p:spPr>
          <a:xfrm>
            <a:off x="22637612" y="12489949"/>
            <a:ext cx="13940713"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Conclusion (click to edit)</a:t>
            </a:r>
            <a:endParaRPr lang="en-US" dirty="0"/>
          </a:p>
        </p:txBody>
      </p:sp>
      <p:sp>
        <p:nvSpPr>
          <p:cNvPr id="31" name="Text Placeholder 25"/>
          <p:cNvSpPr>
            <a:spLocks noGrp="1"/>
          </p:cNvSpPr>
          <p:nvPr>
            <p:ph type="body" sz="quarter" idx="17" hasCustomPrompt="1"/>
          </p:nvPr>
        </p:nvSpPr>
        <p:spPr>
          <a:xfrm>
            <a:off x="806520" y="9474879"/>
            <a:ext cx="35771805"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Methods (click to edit)</a:t>
            </a:r>
            <a:endParaRPr lang="en-US" dirty="0"/>
          </a:p>
        </p:txBody>
      </p:sp>
      <p:sp>
        <p:nvSpPr>
          <p:cNvPr id="34" name="Content Placeholder 27"/>
          <p:cNvSpPr>
            <a:spLocks noGrp="1"/>
          </p:cNvSpPr>
          <p:nvPr>
            <p:ph sz="quarter" idx="20" hasCustomPrompt="1"/>
          </p:nvPr>
        </p:nvSpPr>
        <p:spPr>
          <a:xfrm>
            <a:off x="22637612" y="13340627"/>
            <a:ext cx="13952018" cy="4561522"/>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35" name="Text Placeholder 25"/>
          <p:cNvSpPr>
            <a:spLocks noGrp="1"/>
          </p:cNvSpPr>
          <p:nvPr>
            <p:ph type="body" sz="quarter" idx="21" hasCustomPrompt="1"/>
          </p:nvPr>
        </p:nvSpPr>
        <p:spPr>
          <a:xfrm>
            <a:off x="22637611" y="17902149"/>
            <a:ext cx="1403778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References (click to edit)</a:t>
            </a:r>
            <a:endParaRPr lang="en-US" dirty="0"/>
          </a:p>
        </p:txBody>
      </p:sp>
      <p:sp>
        <p:nvSpPr>
          <p:cNvPr id="36" name="Content Placeholder 27"/>
          <p:cNvSpPr>
            <a:spLocks noGrp="1"/>
          </p:cNvSpPr>
          <p:nvPr>
            <p:ph sz="quarter" idx="22" hasCustomPrompt="1"/>
          </p:nvPr>
        </p:nvSpPr>
        <p:spPr>
          <a:xfrm>
            <a:off x="22637612" y="18761248"/>
            <a:ext cx="13940713" cy="2066750"/>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15" name="Text Placeholder 25"/>
          <p:cNvSpPr>
            <a:spLocks noGrp="1"/>
          </p:cNvSpPr>
          <p:nvPr>
            <p:ph type="body" sz="quarter" idx="23" hasCustomPrompt="1"/>
          </p:nvPr>
        </p:nvSpPr>
        <p:spPr>
          <a:xfrm>
            <a:off x="600331" y="12489949"/>
            <a:ext cx="20729129"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smtClean="0"/>
              <a:t>Results (click to edit)</a:t>
            </a:r>
            <a:endParaRPr lang="en-US" dirty="0"/>
          </a:p>
        </p:txBody>
      </p:sp>
      <p:sp>
        <p:nvSpPr>
          <p:cNvPr id="17" name="Content Placeholder 27"/>
          <p:cNvSpPr>
            <a:spLocks noGrp="1"/>
          </p:cNvSpPr>
          <p:nvPr>
            <p:ph sz="quarter" idx="24" hasCustomPrompt="1"/>
          </p:nvPr>
        </p:nvSpPr>
        <p:spPr>
          <a:xfrm>
            <a:off x="600331" y="13349047"/>
            <a:ext cx="20729129" cy="7478951"/>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16" name="Content Placeholder 27"/>
          <p:cNvSpPr>
            <a:spLocks noGrp="1"/>
          </p:cNvSpPr>
          <p:nvPr>
            <p:ph sz="quarter" idx="25" hasCustomPrompt="1"/>
          </p:nvPr>
        </p:nvSpPr>
        <p:spPr>
          <a:xfrm>
            <a:off x="19085568" y="6134640"/>
            <a:ext cx="17589824" cy="3334215"/>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21" name="Content Placeholder 27"/>
          <p:cNvSpPr>
            <a:spLocks noGrp="1"/>
          </p:cNvSpPr>
          <p:nvPr>
            <p:ph sz="quarter" idx="26" hasCustomPrompt="1"/>
          </p:nvPr>
        </p:nvSpPr>
        <p:spPr>
          <a:xfrm>
            <a:off x="806520" y="10353233"/>
            <a:ext cx="17604188" cy="2051824"/>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
        <p:nvSpPr>
          <p:cNvPr id="22" name="Content Placeholder 27"/>
          <p:cNvSpPr>
            <a:spLocks noGrp="1"/>
          </p:cNvSpPr>
          <p:nvPr>
            <p:ph sz="quarter" idx="27" hasCustomPrompt="1"/>
          </p:nvPr>
        </p:nvSpPr>
        <p:spPr>
          <a:xfrm>
            <a:off x="19071203" y="10353233"/>
            <a:ext cx="17604188" cy="2051824"/>
          </a:xfrm>
          <a:prstGeom prst="rect">
            <a:avLst/>
          </a:prstGeom>
        </p:spPr>
        <p:txBody>
          <a:bodyPr vert="horz"/>
          <a:lstStyle>
            <a:lvl1pPr marL="0" indent="0">
              <a:buNone/>
              <a:defRPr sz="2800" baseline="0"/>
            </a:lvl1pPr>
          </a:lstStyle>
          <a:p>
            <a:pPr lvl="0"/>
            <a:r>
              <a:rPr lang="en-US" sz="2800" dirty="0" smtClean="0"/>
              <a:t>Click here to insert content</a:t>
            </a:r>
            <a:endParaRPr lang="en-US" dirty="0"/>
          </a:p>
        </p:txBody>
      </p:sp>
    </p:spTree>
    <p:extLst>
      <p:ext uri="{BB962C8B-B14F-4D97-AF65-F5344CB8AC3E}">
        <p14:creationId xmlns:p14="http://schemas.microsoft.com/office/powerpoint/2010/main" val="36867710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75000"/>
          </a:schemeClr>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0"/>
            <a:ext cx="37490400" cy="4891798"/>
            <a:chOff x="0" y="0"/>
            <a:chExt cx="37490400" cy="4891798"/>
          </a:xfrm>
          <a:solidFill>
            <a:srgbClr val="1F344C"/>
          </a:solidFill>
        </p:grpSpPr>
        <p:sp>
          <p:nvSpPr>
            <p:cNvPr id="7" name="Rectangle 6"/>
            <p:cNvSpPr/>
            <p:nvPr userDrawn="1"/>
          </p:nvSpPr>
          <p:spPr>
            <a:xfrm>
              <a:off x="0" y="0"/>
              <a:ext cx="37490400" cy="4797724"/>
            </a:xfrm>
            <a:prstGeom prst="rect">
              <a:avLst/>
            </a:prstGeom>
            <a:grpFill/>
            <a:ln>
              <a:solidFill>
                <a:srgbClr val="F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0" y="4891798"/>
              <a:ext cx="37490400" cy="0"/>
            </a:xfrm>
            <a:prstGeom prst="line">
              <a:avLst/>
            </a:prstGeom>
            <a:grpFill/>
            <a:ln w="254000" cmpd="sng">
              <a:solidFill>
                <a:srgbClr val="F08000"/>
              </a:solidFill>
            </a:ln>
          </p:spPr>
          <p:style>
            <a:lnRef idx="2">
              <a:schemeClr val="accent1"/>
            </a:lnRef>
            <a:fillRef idx="0">
              <a:schemeClr val="accent1"/>
            </a:fillRef>
            <a:effectRef idx="1">
              <a:schemeClr val="accent1"/>
            </a:effectRef>
            <a:fontRef idx="minor">
              <a:schemeClr val="tx1"/>
            </a:fontRef>
          </p:style>
        </p:cxnSp>
      </p:grpSp>
      <p:sp>
        <p:nvSpPr>
          <p:cNvPr id="24" name="Rounded Rectangle 23"/>
          <p:cNvSpPr>
            <a:spLocks/>
          </p:cNvSpPr>
          <p:nvPr userDrawn="1"/>
        </p:nvSpPr>
        <p:spPr>
          <a:xfrm>
            <a:off x="914400" y="5258851"/>
            <a:ext cx="17373600" cy="15545534"/>
          </a:xfrm>
          <a:prstGeom prst="roundRect">
            <a:avLst>
              <a:gd name="adj" fmla="val 6556"/>
            </a:avLst>
          </a:prstGeom>
          <a:solidFill>
            <a:schemeClr val="bg1">
              <a:lumMod val="85000"/>
            </a:schemeClr>
          </a:solidFill>
          <a:ln>
            <a:solidFill>
              <a:srgbClr val="1F344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
        <p:nvSpPr>
          <p:cNvPr id="25" name="Rounded Rectangle 24"/>
          <p:cNvSpPr>
            <a:spLocks/>
          </p:cNvSpPr>
          <p:nvPr userDrawn="1"/>
        </p:nvSpPr>
        <p:spPr>
          <a:xfrm>
            <a:off x="19202400" y="5258851"/>
            <a:ext cx="17373600" cy="15545534"/>
          </a:xfrm>
          <a:prstGeom prst="roundRect">
            <a:avLst>
              <a:gd name="adj" fmla="val 6556"/>
            </a:avLst>
          </a:prstGeom>
          <a:solidFill>
            <a:schemeClr val="bg1">
              <a:lumMod val="85000"/>
            </a:schemeClr>
          </a:solidFill>
          <a:ln>
            <a:solidFill>
              <a:srgbClr val="1F344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Tree>
    <p:extLst>
      <p:ext uri="{BB962C8B-B14F-4D97-AF65-F5344CB8AC3E}">
        <p14:creationId xmlns:p14="http://schemas.microsoft.com/office/powerpoint/2010/main" val="3912718737"/>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1672026" rtl="0" eaLnBrk="1" latinLnBrk="0" hangingPunct="1">
        <a:spcBef>
          <a:spcPct val="0"/>
        </a:spcBef>
        <a:buNone/>
        <a:defRPr sz="16100" kern="1200">
          <a:solidFill>
            <a:schemeClr val="tx1"/>
          </a:solidFill>
          <a:latin typeface="+mj-lt"/>
          <a:ea typeface="+mj-ea"/>
          <a:cs typeface="+mj-cs"/>
        </a:defRPr>
      </a:lvl1pPr>
    </p:titleStyle>
    <p:body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75000"/>
          </a:schemeClr>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0"/>
            <a:ext cx="37490400" cy="4891798"/>
            <a:chOff x="0" y="0"/>
            <a:chExt cx="37490400" cy="4891798"/>
          </a:xfrm>
          <a:solidFill>
            <a:srgbClr val="1F344C"/>
          </a:solidFill>
        </p:grpSpPr>
        <p:sp>
          <p:nvSpPr>
            <p:cNvPr id="7" name="Rectangle 6"/>
            <p:cNvSpPr/>
            <p:nvPr userDrawn="1"/>
          </p:nvSpPr>
          <p:spPr>
            <a:xfrm>
              <a:off x="0" y="0"/>
              <a:ext cx="37490400" cy="4797724"/>
            </a:xfrm>
            <a:prstGeom prst="rect">
              <a:avLst/>
            </a:prstGeom>
            <a:grpFill/>
            <a:ln>
              <a:solidFill>
                <a:srgbClr val="F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0" y="4891798"/>
              <a:ext cx="37490400" cy="0"/>
            </a:xfrm>
            <a:prstGeom prst="line">
              <a:avLst/>
            </a:prstGeom>
            <a:grpFill/>
            <a:ln w="254000" cmpd="sng">
              <a:solidFill>
                <a:srgbClr val="F08000"/>
              </a:solidFill>
            </a:ln>
          </p:spPr>
          <p:style>
            <a:lnRef idx="2">
              <a:schemeClr val="accent1"/>
            </a:lnRef>
            <a:fillRef idx="0">
              <a:schemeClr val="accent1"/>
            </a:fillRef>
            <a:effectRef idx="1">
              <a:schemeClr val="accent1"/>
            </a:effectRef>
            <a:fontRef idx="minor">
              <a:schemeClr val="tx1"/>
            </a:fontRef>
          </p:style>
        </p:cxnSp>
      </p:grpSp>
      <p:sp>
        <p:nvSpPr>
          <p:cNvPr id="24" name="Rounded Rectangle 23"/>
          <p:cNvSpPr>
            <a:spLocks/>
          </p:cNvSpPr>
          <p:nvPr userDrawn="1"/>
        </p:nvSpPr>
        <p:spPr>
          <a:xfrm>
            <a:off x="457200" y="5258851"/>
            <a:ext cx="36576000" cy="15545534"/>
          </a:xfrm>
          <a:prstGeom prst="roundRect">
            <a:avLst>
              <a:gd name="adj" fmla="val 6556"/>
            </a:avLst>
          </a:prstGeom>
          <a:solidFill>
            <a:schemeClr val="bg1">
              <a:lumMod val="85000"/>
            </a:schemeClr>
          </a:solidFill>
          <a:ln>
            <a:solidFill>
              <a:srgbClr val="1F344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Tree>
    <p:extLst>
      <p:ext uri="{BB962C8B-B14F-4D97-AF65-F5344CB8AC3E}">
        <p14:creationId xmlns:p14="http://schemas.microsoft.com/office/powerpoint/2010/main" val="790830232"/>
      </p:ext>
    </p:extLst>
  </p:cSld>
  <p:clrMap bg1="lt1" tx1="dk1" bg2="lt2" tx2="dk2" accent1="accent1" accent2="accent2" accent3="accent3" accent4="accent4" accent5="accent5" accent6="accent6" hlink="hlink" folHlink="folHlink"/>
  <p:sldLayoutIdLst>
    <p:sldLayoutId id="2147483665" r:id="rId1"/>
  </p:sldLayoutIdLst>
  <p:txStyles>
    <p:titleStyle>
      <a:lvl1pPr algn="ctr" defTabSz="1672026" rtl="0" eaLnBrk="1" latinLnBrk="0" hangingPunct="1">
        <a:spcBef>
          <a:spcPct val="0"/>
        </a:spcBef>
        <a:buNone/>
        <a:defRPr sz="16100" kern="1200">
          <a:solidFill>
            <a:schemeClr val="tx1"/>
          </a:solidFill>
          <a:latin typeface="+mj-lt"/>
          <a:ea typeface="+mj-ea"/>
          <a:cs typeface="+mj-cs"/>
        </a:defRPr>
      </a:lvl1pPr>
    </p:titleStyle>
    <p:body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75000"/>
          </a:schemeClr>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0"/>
            <a:ext cx="37490400" cy="4891798"/>
            <a:chOff x="0" y="0"/>
            <a:chExt cx="37490400" cy="4891798"/>
          </a:xfrm>
          <a:solidFill>
            <a:srgbClr val="1F344C"/>
          </a:solidFill>
        </p:grpSpPr>
        <p:sp>
          <p:nvSpPr>
            <p:cNvPr id="7" name="Rectangle 6"/>
            <p:cNvSpPr/>
            <p:nvPr userDrawn="1"/>
          </p:nvSpPr>
          <p:spPr>
            <a:xfrm>
              <a:off x="0" y="0"/>
              <a:ext cx="37490400" cy="4797724"/>
            </a:xfrm>
            <a:prstGeom prst="rect">
              <a:avLst/>
            </a:prstGeom>
            <a:grpFill/>
            <a:ln>
              <a:solidFill>
                <a:srgbClr val="F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0" y="4891798"/>
              <a:ext cx="37490400" cy="0"/>
            </a:xfrm>
            <a:prstGeom prst="line">
              <a:avLst/>
            </a:prstGeom>
            <a:grpFill/>
            <a:ln w="254000" cmpd="sng">
              <a:solidFill>
                <a:srgbClr val="F08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09724833"/>
      </p:ext>
    </p:extLst>
  </p:cSld>
  <p:clrMap bg1="lt1" tx1="dk1" bg2="lt2" tx2="dk2" accent1="accent1" accent2="accent2" accent3="accent3" accent4="accent4" accent5="accent5" accent6="accent6" hlink="hlink" folHlink="folHlink"/>
  <p:sldLayoutIdLst>
    <p:sldLayoutId id="2147483667" r:id="rId1"/>
  </p:sldLayoutIdLst>
  <p:txStyles>
    <p:titleStyle>
      <a:lvl1pPr algn="ctr" defTabSz="1672026" rtl="0" eaLnBrk="1" latinLnBrk="0" hangingPunct="1">
        <a:spcBef>
          <a:spcPct val="0"/>
        </a:spcBef>
        <a:buNone/>
        <a:defRPr sz="16100" kern="1200">
          <a:solidFill>
            <a:schemeClr val="tx1"/>
          </a:solidFill>
          <a:latin typeface="+mj-lt"/>
          <a:ea typeface="+mj-ea"/>
          <a:cs typeface="+mj-cs"/>
        </a:defRPr>
      </a:lvl1pPr>
    </p:titleStyle>
    <p:body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75000"/>
          </a:schemeClr>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0"/>
            <a:ext cx="37490400" cy="4891798"/>
            <a:chOff x="0" y="0"/>
            <a:chExt cx="37490400" cy="4891798"/>
          </a:xfrm>
          <a:solidFill>
            <a:srgbClr val="1F344C"/>
          </a:solidFill>
        </p:grpSpPr>
        <p:sp>
          <p:nvSpPr>
            <p:cNvPr id="7" name="Rectangle 6"/>
            <p:cNvSpPr/>
            <p:nvPr userDrawn="1"/>
          </p:nvSpPr>
          <p:spPr>
            <a:xfrm>
              <a:off x="0" y="0"/>
              <a:ext cx="37490400" cy="4797724"/>
            </a:xfrm>
            <a:prstGeom prst="rect">
              <a:avLst/>
            </a:prstGeom>
            <a:grpFill/>
            <a:ln>
              <a:solidFill>
                <a:srgbClr val="F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0" y="4891798"/>
              <a:ext cx="37490400" cy="0"/>
            </a:xfrm>
            <a:prstGeom prst="line">
              <a:avLst/>
            </a:prstGeom>
            <a:grpFill/>
            <a:ln w="254000" cmpd="sng">
              <a:solidFill>
                <a:srgbClr val="F08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74019808"/>
      </p:ext>
    </p:extLst>
  </p:cSld>
  <p:clrMap bg1="lt1" tx1="dk1" bg2="lt2" tx2="dk2" accent1="accent1" accent2="accent2" accent3="accent3" accent4="accent4" accent5="accent5" accent6="accent6" hlink="hlink" folHlink="folHlink"/>
  <p:sldLayoutIdLst>
    <p:sldLayoutId id="2147483669" r:id="rId1"/>
    <p:sldLayoutId id="2147483672" r:id="rId2"/>
    <p:sldLayoutId id="2147483673" r:id="rId3"/>
  </p:sldLayoutIdLst>
  <p:txStyles>
    <p:titleStyle>
      <a:lvl1pPr algn="ctr" defTabSz="1672026" rtl="0" eaLnBrk="1" latinLnBrk="0" hangingPunct="1">
        <a:spcBef>
          <a:spcPct val="0"/>
        </a:spcBef>
        <a:buNone/>
        <a:defRPr sz="16100" kern="1200">
          <a:solidFill>
            <a:schemeClr val="tx1"/>
          </a:solidFill>
          <a:latin typeface="+mj-lt"/>
          <a:ea typeface="+mj-ea"/>
          <a:cs typeface="+mj-cs"/>
        </a:defRPr>
      </a:lvl1pPr>
    </p:titleStyle>
    <p:body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75000"/>
          </a:schemeClr>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0"/>
            <a:ext cx="37490400" cy="4891798"/>
            <a:chOff x="0" y="0"/>
            <a:chExt cx="37490400" cy="4891798"/>
          </a:xfrm>
          <a:solidFill>
            <a:srgbClr val="1F344C"/>
          </a:solidFill>
        </p:grpSpPr>
        <p:sp>
          <p:nvSpPr>
            <p:cNvPr id="7" name="Rectangle 6"/>
            <p:cNvSpPr/>
            <p:nvPr userDrawn="1"/>
          </p:nvSpPr>
          <p:spPr>
            <a:xfrm>
              <a:off x="0" y="0"/>
              <a:ext cx="37490400" cy="4797724"/>
            </a:xfrm>
            <a:prstGeom prst="rect">
              <a:avLst/>
            </a:prstGeom>
            <a:grpFill/>
            <a:ln>
              <a:solidFill>
                <a:srgbClr val="F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0" y="4891798"/>
              <a:ext cx="37490400" cy="0"/>
            </a:xfrm>
            <a:prstGeom prst="line">
              <a:avLst/>
            </a:prstGeom>
            <a:grpFill/>
            <a:ln w="254000" cmpd="sng">
              <a:solidFill>
                <a:srgbClr val="F08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1420128"/>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1672026" rtl="0" eaLnBrk="1" latinLnBrk="0" hangingPunct="1">
        <a:spcBef>
          <a:spcPct val="0"/>
        </a:spcBef>
        <a:buNone/>
        <a:defRPr sz="16100" kern="1200">
          <a:solidFill>
            <a:schemeClr val="tx1"/>
          </a:solidFill>
          <a:latin typeface="+mj-lt"/>
          <a:ea typeface="+mj-ea"/>
          <a:cs typeface="+mj-cs"/>
        </a:defRPr>
      </a:lvl1pPr>
    </p:titleStyle>
    <p:body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sascommunity.org/sugi/SUGI92/Sugi-92-42%20Henderson%20Johnson%20Rabb%20Septoff%20Shusterman%20Smith%20Thornton%20VanDusen%20Yuan.pdf"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2.sas.com/proceedings/forum2007/113-2007.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sz="quarter" idx="4294967295"/>
          </p:nvPr>
        </p:nvSpPr>
        <p:spPr>
          <a:xfrm>
            <a:off x="5112327" y="9465818"/>
            <a:ext cx="25977273" cy="1997811"/>
          </a:xfrm>
          <a:prstGeom prst="rect">
            <a:avLst/>
          </a:prstGeom>
        </p:spPr>
        <p:txBody>
          <a:bodyPr/>
          <a:lstStyle/>
          <a:p>
            <a:r>
              <a:rPr lang="en-US" b="0" dirty="0" smtClean="0">
                <a:solidFill>
                  <a:schemeClr val="bg1"/>
                </a:solidFill>
              </a:rPr>
              <a:t>Writing Code With Your Data</a:t>
            </a:r>
            <a:endParaRPr lang="en-US" b="0" dirty="0">
              <a:solidFill>
                <a:schemeClr val="bg1"/>
              </a:solidFill>
            </a:endParaRPr>
          </a:p>
        </p:txBody>
      </p:sp>
      <p:sp>
        <p:nvSpPr>
          <p:cNvPr id="5" name="Subtitle 4"/>
          <p:cNvSpPr>
            <a:spLocks noGrp="1"/>
          </p:cNvSpPr>
          <p:nvPr>
            <p:ph type="subTitle" sz="quarter" idx="4294967295"/>
          </p:nvPr>
        </p:nvSpPr>
        <p:spPr>
          <a:xfrm>
            <a:off x="4530435" y="12197204"/>
            <a:ext cx="27141055" cy="1583570"/>
          </a:xfrm>
          <a:prstGeom prst="rect">
            <a:avLst/>
          </a:prstGeom>
        </p:spPr>
        <p:txBody>
          <a:bodyPr/>
          <a:lstStyle/>
          <a:p>
            <a:pPr marL="0" indent="0" algn="ctr">
              <a:buNone/>
            </a:pPr>
            <a:r>
              <a:rPr lang="en-US" sz="9800" b="1" dirty="0">
                <a:solidFill>
                  <a:schemeClr val="bg1"/>
                </a:solidFill>
              </a:rPr>
              <a:t>Basics of Data-Driven Programming Techniques</a:t>
            </a:r>
          </a:p>
          <a:p>
            <a:pPr algn="ctr"/>
            <a:endParaRPr lang="en-US" sz="9800" b="0" dirty="0">
              <a:solidFill>
                <a:schemeClr val="bg1"/>
              </a:solidFill>
              <a:effectLst/>
            </a:endParaRPr>
          </a:p>
        </p:txBody>
      </p:sp>
      <p:sp>
        <p:nvSpPr>
          <p:cNvPr id="7" name="TextBox 6"/>
          <p:cNvSpPr txBox="1"/>
          <p:nvPr/>
        </p:nvSpPr>
        <p:spPr>
          <a:xfrm>
            <a:off x="0" y="20635782"/>
            <a:ext cx="37490400" cy="615553"/>
          </a:xfrm>
          <a:prstGeom prst="rect">
            <a:avLst/>
          </a:prstGeom>
          <a:noFill/>
        </p:spPr>
        <p:txBody>
          <a:bodyPr wrap="square" rtlCol="0">
            <a:spAutoFit/>
          </a:bodyPr>
          <a:lstStyle/>
          <a:p>
            <a:pPr algn="ctr"/>
            <a:r>
              <a:rPr lang="en-US" sz="1600" dirty="0">
                <a:solidFill>
                  <a:schemeClr val="bg1"/>
                </a:solidFill>
              </a:rPr>
              <a:t>SAS and all other SAS Institute Inc. product or service names are registered trademarks or trademarks </a:t>
            </a:r>
            <a:r>
              <a:rPr lang="en-US" sz="1600" dirty="0" smtClean="0">
                <a:solidFill>
                  <a:schemeClr val="bg1"/>
                </a:solidFill>
              </a:rPr>
              <a:t>of SAS </a:t>
            </a:r>
            <a:r>
              <a:rPr lang="en-US" sz="1600" dirty="0">
                <a:solidFill>
                  <a:schemeClr val="bg1"/>
                </a:solidFill>
              </a:rPr>
              <a:t>Institute Inc. in the USA and other countries. ® indicates USA registration</a:t>
            </a:r>
            <a:r>
              <a:rPr lang="en-US" sz="1600" dirty="0" smtClean="0">
                <a:solidFill>
                  <a:schemeClr val="bg1"/>
                </a:solidFill>
              </a:rPr>
              <a:t>. Other </a:t>
            </a:r>
            <a:r>
              <a:rPr lang="en-US" sz="1600" dirty="0">
                <a:solidFill>
                  <a:schemeClr val="bg1"/>
                </a:solidFill>
              </a:rPr>
              <a:t>brand and product names are trademarks of their respective companies.</a:t>
            </a:r>
          </a:p>
          <a:p>
            <a:endParaRPr lang="en-US" sz="1800" dirty="0">
              <a:solidFill>
                <a:schemeClr val="bg1"/>
              </a:solidFill>
            </a:endParaRPr>
          </a:p>
        </p:txBody>
      </p:sp>
      <p:sp>
        <p:nvSpPr>
          <p:cNvPr id="6" name="Subtitle 4"/>
          <p:cNvSpPr txBox="1">
            <a:spLocks/>
          </p:cNvSpPr>
          <p:nvPr/>
        </p:nvSpPr>
        <p:spPr>
          <a:xfrm>
            <a:off x="4530434" y="14491844"/>
            <a:ext cx="27141055" cy="1583570"/>
          </a:xfrm>
          <a:prstGeom prst="rect">
            <a:avLst/>
          </a:prstGeom>
        </p:spPr>
        <p:txBody>
          <a:bodyPr/>
          <a:lst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marL="0" indent="0" algn="ctr">
              <a:buFont typeface="Arial"/>
              <a:buNone/>
            </a:pPr>
            <a:r>
              <a:rPr lang="en-US" sz="7200" b="1" dirty="0" smtClean="0">
                <a:solidFill>
                  <a:schemeClr val="bg1"/>
                </a:solidFill>
              </a:rPr>
              <a:t>Joe Matise, NORC at the University of Chicago</a:t>
            </a:r>
            <a:endParaRPr lang="en-US" sz="7200" dirty="0">
              <a:solidFill>
                <a:schemeClr val="bg1"/>
              </a:solidFill>
            </a:endParaRPr>
          </a:p>
        </p:txBody>
      </p:sp>
    </p:spTree>
    <p:extLst>
      <p:ext uri="{BB962C8B-B14F-4D97-AF65-F5344CB8AC3E}">
        <p14:creationId xmlns:p14="http://schemas.microsoft.com/office/powerpoint/2010/main" val="3460868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90011" y="584283"/>
            <a:ext cx="31029428" cy="1386075"/>
          </a:xfrm>
        </p:spPr>
        <p:txBody>
          <a:bodyPr/>
          <a:lstStyle/>
          <a:p>
            <a:r>
              <a:rPr lang="en-US" dirty="0" smtClean="0"/>
              <a:t>Writing Code with Your Data: Basics of Data-Driven Programming Techniques</a:t>
            </a:r>
            <a:endParaRPr lang="en-US" dirty="0"/>
          </a:p>
        </p:txBody>
      </p:sp>
      <p:sp>
        <p:nvSpPr>
          <p:cNvPr id="3" name="Text Placeholder 2"/>
          <p:cNvSpPr>
            <a:spLocks noGrp="1"/>
          </p:cNvSpPr>
          <p:nvPr>
            <p:ph type="body" sz="quarter" idx="11"/>
          </p:nvPr>
        </p:nvSpPr>
        <p:spPr/>
        <p:txBody>
          <a:bodyPr/>
          <a:lstStyle/>
          <a:p>
            <a:r>
              <a:rPr lang="en-US" dirty="0" smtClean="0"/>
              <a:t>Joe Matise, NORC at the University of Chicago</a:t>
            </a:r>
            <a:endParaRPr lang="en-US" dirty="0"/>
          </a:p>
        </p:txBody>
      </p:sp>
      <p:sp>
        <p:nvSpPr>
          <p:cNvPr id="4" name="Text Placeholder 3"/>
          <p:cNvSpPr>
            <a:spLocks noGrp="1"/>
          </p:cNvSpPr>
          <p:nvPr>
            <p:ph type="body" sz="quarter" idx="12"/>
          </p:nvPr>
        </p:nvSpPr>
        <p:spPr/>
        <p:txBody>
          <a:bodyPr/>
          <a:lstStyle/>
          <a:p>
            <a:r>
              <a:rPr lang="en-US" dirty="0"/>
              <a:t>Code/Paper </a:t>
            </a:r>
            <a:r>
              <a:rPr lang="en-US" dirty="0" smtClean="0"/>
              <a:t>at </a:t>
            </a:r>
            <a:r>
              <a:rPr lang="en-US" u="sng" dirty="0" smtClean="0">
                <a:solidFill>
                  <a:schemeClr val="accent6"/>
                </a:solidFill>
              </a:rPr>
              <a:t>https</a:t>
            </a:r>
            <a:r>
              <a:rPr lang="en-US" u="sng" dirty="0">
                <a:solidFill>
                  <a:schemeClr val="accent6"/>
                </a:solidFill>
              </a:rPr>
              <a:t>://github.com/snoopy369/SGF2018/</a:t>
            </a:r>
            <a:endParaRPr lang="en-US" u="sng" dirty="0">
              <a:solidFill>
                <a:schemeClr val="accent6"/>
              </a:solidFill>
            </a:endParaRPr>
          </a:p>
        </p:txBody>
      </p:sp>
      <p:sp>
        <p:nvSpPr>
          <p:cNvPr id="5" name="Text Placeholder 4"/>
          <p:cNvSpPr>
            <a:spLocks noGrp="1"/>
          </p:cNvSpPr>
          <p:nvPr>
            <p:ph type="body" sz="quarter" idx="13"/>
          </p:nvPr>
        </p:nvSpPr>
        <p:spPr/>
        <p:txBody>
          <a:bodyPr/>
          <a:lstStyle/>
          <a:p>
            <a:r>
              <a:rPr lang="en-US" dirty="0" smtClean="0"/>
              <a:t>WHAT IS DATA DRIVEN PROGRAMMING?</a:t>
            </a:r>
            <a:endParaRPr lang="en-US" dirty="0"/>
          </a:p>
        </p:txBody>
      </p:sp>
      <p:sp>
        <p:nvSpPr>
          <p:cNvPr id="6" name="Content Placeholder 5"/>
          <p:cNvSpPr>
            <a:spLocks noGrp="1"/>
          </p:cNvSpPr>
          <p:nvPr>
            <p:ph sz="quarter" idx="14"/>
          </p:nvPr>
        </p:nvSpPr>
        <p:spPr>
          <a:xfrm>
            <a:off x="920693" y="6148211"/>
            <a:ext cx="17373600" cy="2021587"/>
          </a:xfrm>
        </p:spPr>
        <p:txBody>
          <a:bodyPr/>
          <a:lstStyle/>
          <a:p>
            <a:r>
              <a:rPr lang="en-US" sz="3400" dirty="0" smtClean="0">
                <a:latin typeface="Arial" panose="020B0604020202020204" pitchFamily="34" charset="0"/>
                <a:cs typeface="Arial" panose="020B0604020202020204" pitchFamily="34" charset="0"/>
              </a:rPr>
              <a:t>Data-Driven Programming is </a:t>
            </a:r>
            <a:r>
              <a:rPr lang="en-US" sz="3400" dirty="0">
                <a:latin typeface="Arial" panose="020B0604020202020204" pitchFamily="34" charset="0"/>
                <a:cs typeface="Arial" panose="020B0604020202020204" pitchFamily="34" charset="0"/>
              </a:rPr>
              <a:t>the concept of writing code that in some fashion uses information stored either in a dataset or in the metadata of a dataset. </a:t>
            </a:r>
            <a:endParaRPr lang="en-US" sz="3400" dirty="0" smtClean="0">
              <a:latin typeface="Arial" panose="020B0604020202020204" pitchFamily="34" charset="0"/>
              <a:cs typeface="Arial" panose="020B0604020202020204" pitchFamily="34" charset="0"/>
            </a:endParaRPr>
          </a:p>
          <a:p>
            <a:endParaRPr lang="en-US" sz="3400" dirty="0">
              <a:latin typeface="Arial" panose="020B0604020202020204" pitchFamily="34" charset="0"/>
              <a:cs typeface="Arial" panose="020B0604020202020204" pitchFamily="34" charset="0"/>
            </a:endParaRPr>
          </a:p>
          <a:p>
            <a:r>
              <a:rPr lang="en-US" sz="3400" dirty="0" smtClean="0">
                <a:latin typeface="Arial" panose="020B0604020202020204" pitchFamily="34" charset="0"/>
                <a:cs typeface="Arial" panose="020B0604020202020204" pitchFamily="34" charset="0"/>
              </a:rPr>
              <a:t>Examples of </a:t>
            </a:r>
            <a:r>
              <a:rPr lang="en-US" sz="3400" dirty="0" smtClean="0">
                <a:latin typeface="Arial" panose="020B0604020202020204" pitchFamily="34" charset="0"/>
                <a:cs typeface="Arial" panose="020B0604020202020204" pitchFamily="34" charset="0"/>
              </a:rPr>
              <a:t>Data-Driven Programming:</a:t>
            </a:r>
          </a:p>
          <a:p>
            <a:pPr marL="457200" indent="-457200">
              <a:buFont typeface="Arial" panose="020B0604020202020204" pitchFamily="34" charset="0"/>
              <a:buChar char="•"/>
            </a:pPr>
            <a:r>
              <a:rPr lang="en-US" sz="3400" dirty="0" smtClean="0">
                <a:latin typeface="Arial" panose="020B0604020202020204" pitchFamily="34" charset="0"/>
                <a:cs typeface="Arial" panose="020B0604020202020204" pitchFamily="34" charset="0"/>
              </a:rPr>
              <a:t>Calling a report macro once for each region represented in a dataset</a:t>
            </a:r>
          </a:p>
          <a:p>
            <a:pPr marL="457200" indent="-457200">
              <a:buFont typeface="Arial" panose="020B0604020202020204" pitchFamily="34" charset="0"/>
              <a:buChar char="•"/>
            </a:pPr>
            <a:r>
              <a:rPr lang="en-US" sz="3400" dirty="0" smtClean="0">
                <a:latin typeface="Arial" panose="020B0604020202020204" pitchFamily="34" charset="0"/>
                <a:cs typeface="Arial" panose="020B0604020202020204" pitchFamily="34" charset="0"/>
              </a:rPr>
              <a:t>Creating one dataset for each value of a variable</a:t>
            </a:r>
          </a:p>
          <a:p>
            <a:pPr marL="457200" indent="-457200">
              <a:buFont typeface="Arial" panose="020B0604020202020204" pitchFamily="34" charset="0"/>
              <a:buChar char="•"/>
            </a:pPr>
            <a:r>
              <a:rPr lang="en-US" sz="3400" dirty="0" smtClean="0">
                <a:latin typeface="Arial" panose="020B0604020202020204" pitchFamily="34" charset="0"/>
                <a:cs typeface="Arial" panose="020B0604020202020204" pitchFamily="34" charset="0"/>
              </a:rPr>
              <a:t>Defining input file format in a dataset, and calling an input macro from that</a:t>
            </a:r>
          </a:p>
          <a:p>
            <a:pPr marL="457200" indent="-457200">
              <a:buFont typeface="Arial" panose="020B0604020202020204" pitchFamily="34" charset="0"/>
              <a:buChar char="•"/>
            </a:pPr>
            <a:r>
              <a:rPr lang="en-US" sz="3400" dirty="0" smtClean="0">
                <a:latin typeface="Arial" panose="020B0604020202020204" pitchFamily="34" charset="0"/>
                <a:cs typeface="Arial" panose="020B0604020202020204" pitchFamily="34" charset="0"/>
              </a:rPr>
              <a:t>Storing data variable code frames in a data dictionary, and creating SAS formats from that</a:t>
            </a:r>
            <a:endParaRPr lang="en-US" sz="3400" dirty="0">
              <a:latin typeface="Arial" panose="020B0604020202020204" pitchFamily="34" charset="0"/>
              <a:cs typeface="Arial" panose="020B0604020202020204" pitchFamily="34" charset="0"/>
            </a:endParaRPr>
          </a:p>
        </p:txBody>
      </p:sp>
      <p:sp>
        <p:nvSpPr>
          <p:cNvPr id="8" name="Text Placeholder 7"/>
          <p:cNvSpPr>
            <a:spLocks noGrp="1"/>
          </p:cNvSpPr>
          <p:nvPr>
            <p:ph type="body" sz="quarter" idx="17"/>
          </p:nvPr>
        </p:nvSpPr>
        <p:spPr>
          <a:xfrm>
            <a:off x="919050" y="11560098"/>
            <a:ext cx="17373600" cy="859098"/>
          </a:xfrm>
        </p:spPr>
        <p:txBody>
          <a:bodyPr/>
          <a:lstStyle/>
          <a:p>
            <a:r>
              <a:rPr lang="en-US" dirty="0" smtClean="0"/>
              <a:t>WHY DATA DRIVEN PROGRAMMING</a:t>
            </a:r>
            <a:endParaRPr lang="en-US" dirty="0"/>
          </a:p>
        </p:txBody>
      </p:sp>
      <p:sp>
        <p:nvSpPr>
          <p:cNvPr id="9" name="Content Placeholder 8"/>
          <p:cNvSpPr>
            <a:spLocks noGrp="1"/>
          </p:cNvSpPr>
          <p:nvPr>
            <p:ph sz="quarter" idx="18"/>
          </p:nvPr>
        </p:nvSpPr>
        <p:spPr>
          <a:xfrm>
            <a:off x="915563" y="12623013"/>
            <a:ext cx="17373600" cy="7395817"/>
          </a:xfrm>
        </p:spPr>
        <p:txBody>
          <a:bodyPr/>
          <a:lstStyle/>
          <a:p>
            <a:pPr marL="342900" marR="0" lvl="0" indent="-342900">
              <a:spcBef>
                <a:spcPts val="0"/>
              </a:spcBef>
              <a:spcAft>
                <a:spcPts val="600"/>
              </a:spcAft>
              <a:buFont typeface="Symbol" panose="05050102010706020507" pitchFamily="18" charset="2"/>
              <a:buChar char=""/>
            </a:pPr>
            <a:r>
              <a:rPr lang="en-US" sz="3400" dirty="0">
                <a:latin typeface="Arial" panose="020B0604020202020204" pitchFamily="34" charset="0"/>
                <a:ea typeface="Times New Roman" panose="02020603050405020304" pitchFamily="18" charset="0"/>
                <a:cs typeface="Arial" panose="020B0604020202020204" pitchFamily="34" charset="0"/>
              </a:rPr>
              <a:t>A data-driven program will typically require less maintenance over time, as it can often be written such that no modifications to the program are needed for multiple iterations; only the data will change each time it is run.  </a:t>
            </a:r>
          </a:p>
          <a:p>
            <a:pPr marL="342900" marR="0" lvl="0" indent="-342900">
              <a:spcBef>
                <a:spcPts val="0"/>
              </a:spcBef>
              <a:spcAft>
                <a:spcPts val="600"/>
              </a:spcAft>
              <a:buFont typeface="Symbol" panose="05050102010706020507" pitchFamily="18" charset="2"/>
              <a:buChar char=""/>
            </a:pPr>
            <a:r>
              <a:rPr lang="en-US" sz="3400" dirty="0">
                <a:latin typeface="Arial" panose="020B0604020202020204" pitchFamily="34" charset="0"/>
                <a:ea typeface="Times New Roman" panose="02020603050405020304" pitchFamily="18" charset="0"/>
                <a:cs typeface="Arial" panose="020B0604020202020204" pitchFamily="34" charset="0"/>
              </a:rPr>
              <a:t>A data-driven program is typically much shorter, meaning fewer opportunities to make typos or logic errors, and simpler maintenance when it is needed.  It will also often take less time to write.</a:t>
            </a:r>
          </a:p>
          <a:p>
            <a:pPr marL="342900" marR="0" lvl="0" indent="-342900">
              <a:spcBef>
                <a:spcPts val="0"/>
              </a:spcBef>
              <a:spcAft>
                <a:spcPts val="600"/>
              </a:spcAft>
              <a:buFont typeface="Symbol" panose="05050102010706020507" pitchFamily="18" charset="2"/>
              <a:buChar char=""/>
            </a:pPr>
            <a:r>
              <a:rPr lang="en-US" sz="3400" dirty="0">
                <a:latin typeface="Arial" panose="020B0604020202020204" pitchFamily="34" charset="0"/>
                <a:ea typeface="Times New Roman" panose="02020603050405020304" pitchFamily="18" charset="0"/>
                <a:cs typeface="Arial" panose="020B0604020202020204" pitchFamily="34" charset="0"/>
              </a:rPr>
              <a:t>A data-driven program will be easier to understand for others, particularly for non-programmers. Rather than using complex logic or embedding large amounts of information in the code, the code can be short and easily read, and the data driving it can be stored in an accessible fashion.</a:t>
            </a:r>
          </a:p>
          <a:p>
            <a:pPr marL="342900" marR="0" lvl="0" indent="-342900">
              <a:spcBef>
                <a:spcPts val="0"/>
              </a:spcBef>
              <a:spcAft>
                <a:spcPts val="600"/>
              </a:spcAft>
              <a:buFont typeface="Symbol" panose="05050102010706020507" pitchFamily="18" charset="2"/>
              <a:buChar char=""/>
            </a:pPr>
            <a:r>
              <a:rPr lang="en-US" sz="3400" dirty="0">
                <a:latin typeface="Arial" panose="020B0604020202020204" pitchFamily="34" charset="0"/>
                <a:ea typeface="Times New Roman" panose="02020603050405020304" pitchFamily="18" charset="0"/>
                <a:cs typeface="Arial" panose="020B0604020202020204" pitchFamily="34" charset="0"/>
              </a:rPr>
              <a:t>Data-driven programs based on data stored in an accessible fashion can often be employed by non-programmers without a programmer’s intervention at all.  The non-programmer can make changes to the data as needed for each iteration, and then simply run or schedule the program.</a:t>
            </a:r>
          </a:p>
          <a:p>
            <a:pPr marL="457200" indent="-457200">
              <a:buFont typeface="Arial"/>
              <a:buChar char="•"/>
            </a:pPr>
            <a:endParaRPr lang="en-US" sz="3400" dirty="0"/>
          </a:p>
        </p:txBody>
      </p:sp>
      <p:sp>
        <p:nvSpPr>
          <p:cNvPr id="13" name="Text Placeholder 12"/>
          <p:cNvSpPr>
            <a:spLocks noGrp="1"/>
          </p:cNvSpPr>
          <p:nvPr>
            <p:ph type="body" sz="quarter" idx="23"/>
          </p:nvPr>
        </p:nvSpPr>
        <p:spPr>
          <a:xfrm>
            <a:off x="19204725" y="5252580"/>
            <a:ext cx="17373600" cy="859098"/>
          </a:xfrm>
        </p:spPr>
        <p:txBody>
          <a:bodyPr/>
          <a:lstStyle/>
          <a:p>
            <a:r>
              <a:rPr lang="en-US" dirty="0" smtClean="0"/>
              <a:t>STEPS IN DEVELOPING A DATA DRIVEN PROGRAM</a:t>
            </a:r>
            <a:endParaRPr lang="en-US" dirty="0"/>
          </a:p>
        </p:txBody>
      </p:sp>
      <p:sp>
        <p:nvSpPr>
          <p:cNvPr id="14" name="TextBox 13"/>
          <p:cNvSpPr txBox="1"/>
          <p:nvPr/>
        </p:nvSpPr>
        <p:spPr>
          <a:xfrm>
            <a:off x="0" y="20635782"/>
            <a:ext cx="37490400" cy="615553"/>
          </a:xfrm>
          <a:prstGeom prst="rect">
            <a:avLst/>
          </a:prstGeom>
          <a:noFill/>
        </p:spPr>
        <p:txBody>
          <a:bodyPr wrap="square" rtlCol="0">
            <a:spAutoFit/>
          </a:bodyPr>
          <a:lstStyle/>
          <a:p>
            <a:pPr algn="ctr"/>
            <a:r>
              <a:rPr lang="en-US" sz="1600" dirty="0">
                <a:solidFill>
                  <a:schemeClr val="tx2"/>
                </a:solidFill>
              </a:rPr>
              <a:t>SAS and all other SAS Institute Inc. product or service names are registered trademarks or trademarks </a:t>
            </a:r>
            <a:r>
              <a:rPr lang="en-US" sz="1600" dirty="0" smtClean="0">
                <a:solidFill>
                  <a:schemeClr val="tx2"/>
                </a:solidFill>
              </a:rPr>
              <a:t>of SAS </a:t>
            </a:r>
            <a:r>
              <a:rPr lang="en-US" sz="1600" dirty="0">
                <a:solidFill>
                  <a:schemeClr val="tx2"/>
                </a:solidFill>
              </a:rPr>
              <a:t>Institute Inc. in the USA and other countries. ® indicates USA registration</a:t>
            </a:r>
            <a:r>
              <a:rPr lang="en-US" sz="1600" dirty="0" smtClean="0">
                <a:solidFill>
                  <a:schemeClr val="tx2"/>
                </a:solidFill>
              </a:rPr>
              <a:t>. Other </a:t>
            </a:r>
            <a:r>
              <a:rPr lang="en-US" sz="1600" dirty="0">
                <a:solidFill>
                  <a:schemeClr val="tx2"/>
                </a:solidFill>
              </a:rPr>
              <a:t>brand and product names are trademarks of their respective companies.</a:t>
            </a:r>
          </a:p>
          <a:p>
            <a:endParaRPr lang="en-US" sz="1800" dirty="0">
              <a:solidFill>
                <a:schemeClr val="tx2"/>
              </a:solidFill>
            </a:endParaRPr>
          </a:p>
        </p:txBody>
      </p:sp>
      <p:sp>
        <p:nvSpPr>
          <p:cNvPr id="11" name="Rectangle 10"/>
          <p:cNvSpPr/>
          <p:nvPr/>
        </p:nvSpPr>
        <p:spPr>
          <a:xfrm>
            <a:off x="19204725" y="6247370"/>
            <a:ext cx="17373600" cy="4216539"/>
          </a:xfrm>
          <a:prstGeom prst="rect">
            <a:avLst/>
          </a:prstGeom>
        </p:spPr>
        <p:txBody>
          <a:bodyPr wrap="square">
            <a:spAutoFit/>
          </a:bodyPr>
          <a:lstStyle/>
          <a:p>
            <a:pPr marL="342900" marR="0" lvl="0" indent="-342900">
              <a:spcBef>
                <a:spcPts val="0"/>
              </a:spcBef>
              <a:spcAft>
                <a:spcPts val="600"/>
              </a:spcAft>
              <a:buFont typeface="Symbol" panose="05050102010706020507" pitchFamily="18" charset="2"/>
              <a:buChar char=""/>
            </a:pPr>
            <a:r>
              <a:rPr lang="en-US" sz="3400" dirty="0" smtClean="0">
                <a:latin typeface="Arial" panose="020B0604020202020204" pitchFamily="34" charset="0"/>
                <a:ea typeface="Times New Roman" panose="02020603050405020304" pitchFamily="18" charset="0"/>
                <a:cs typeface="Arial" panose="020B0604020202020204" pitchFamily="34" charset="0"/>
              </a:rPr>
              <a:t>Write the basic program without the data-driven elements</a:t>
            </a:r>
          </a:p>
          <a:p>
            <a:pPr marL="342900" marR="0" lvl="0" indent="-342900">
              <a:spcBef>
                <a:spcPts val="0"/>
              </a:spcBef>
              <a:spcAft>
                <a:spcPts val="600"/>
              </a:spcAft>
              <a:buFont typeface="Symbol" panose="05050102010706020507" pitchFamily="18" charset="2"/>
              <a:buChar char=""/>
            </a:pPr>
            <a:r>
              <a:rPr lang="en-US" sz="3400" dirty="0" smtClean="0">
                <a:effectLst/>
                <a:latin typeface="Arial" panose="020B0604020202020204" pitchFamily="34" charset="0"/>
                <a:ea typeface="Times New Roman" panose="02020603050405020304" pitchFamily="18" charset="0"/>
                <a:cs typeface="Arial" panose="020B0604020202020204" pitchFamily="34" charset="0"/>
              </a:rPr>
              <a:t>Identify elements that can be pulled from data, or that can be moved into data</a:t>
            </a:r>
            <a:r>
              <a:rPr lang="en-US" sz="3400" dirty="0" smtClean="0">
                <a:latin typeface="Arial" panose="020B0604020202020204" pitchFamily="34" charset="0"/>
                <a:ea typeface="Times New Roman" panose="02020603050405020304" pitchFamily="18" charset="0"/>
                <a:cs typeface="Arial" panose="020B0604020202020204" pitchFamily="34" charset="0"/>
              </a:rPr>
              <a:t>sets</a:t>
            </a:r>
          </a:p>
          <a:p>
            <a:pPr marL="342900" marR="0" lvl="0" indent="-342900">
              <a:spcBef>
                <a:spcPts val="0"/>
              </a:spcBef>
              <a:spcAft>
                <a:spcPts val="600"/>
              </a:spcAft>
              <a:buFont typeface="Symbol" panose="05050102010706020507" pitchFamily="18" charset="2"/>
              <a:buChar char=""/>
            </a:pPr>
            <a:r>
              <a:rPr lang="en-US" sz="3400" dirty="0" smtClean="0">
                <a:latin typeface="Arial" panose="020B0604020202020204" pitchFamily="34" charset="0"/>
                <a:ea typeface="Times New Roman" panose="02020603050405020304" pitchFamily="18" charset="0"/>
                <a:cs typeface="Arial" panose="020B0604020202020204" pitchFamily="34" charset="0"/>
              </a:rPr>
              <a:t>Plug in macro variables for elements that will be drawn from data</a:t>
            </a:r>
          </a:p>
          <a:p>
            <a:pPr marL="342900" marR="0" lvl="0" indent="-342900">
              <a:spcBef>
                <a:spcPts val="0"/>
              </a:spcBef>
              <a:spcAft>
                <a:spcPts val="600"/>
              </a:spcAft>
              <a:buFont typeface="Symbol" panose="05050102010706020507" pitchFamily="18" charset="2"/>
              <a:buChar char=""/>
            </a:pPr>
            <a:r>
              <a:rPr lang="en-US" sz="3400" dirty="0" smtClean="0">
                <a:latin typeface="Arial" panose="020B0604020202020204" pitchFamily="34" charset="0"/>
                <a:ea typeface="Times New Roman" panose="02020603050405020304" pitchFamily="18" charset="0"/>
                <a:cs typeface="Arial" panose="020B0604020202020204" pitchFamily="34" charset="0"/>
              </a:rPr>
              <a:t>Turn code into a macro (if not already)</a:t>
            </a:r>
          </a:p>
          <a:p>
            <a:pPr marL="342900" marR="0" lvl="0" indent="-342900">
              <a:spcBef>
                <a:spcPts val="0"/>
              </a:spcBef>
              <a:spcAft>
                <a:spcPts val="600"/>
              </a:spcAft>
              <a:buFont typeface="Symbol" panose="05050102010706020507" pitchFamily="18" charset="2"/>
              <a:buChar char=""/>
            </a:pPr>
            <a:r>
              <a:rPr lang="en-US" sz="3400" dirty="0" smtClean="0">
                <a:latin typeface="Arial" panose="020B0604020202020204" pitchFamily="34" charset="0"/>
                <a:ea typeface="Times New Roman" panose="02020603050405020304" pitchFamily="18" charset="0"/>
                <a:cs typeface="Arial" panose="020B0604020202020204" pitchFamily="34" charset="0"/>
              </a:rPr>
              <a:t>Add code to create macro calls from data</a:t>
            </a:r>
          </a:p>
          <a:p>
            <a:pPr marL="342900" marR="0" lvl="0" indent="-342900">
              <a:spcBef>
                <a:spcPts val="0"/>
              </a:spcBef>
              <a:spcAft>
                <a:spcPts val="600"/>
              </a:spcAft>
              <a:buFont typeface="Symbol" panose="05050102010706020507" pitchFamily="18" charset="2"/>
              <a:buChar char=""/>
            </a:pPr>
            <a:endParaRPr lang="en-US" sz="3400"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600"/>
              </a:spcAft>
              <a:buFont typeface="Symbol" panose="05050102010706020507" pitchFamily="18" charset="2"/>
              <a:buChar char=""/>
            </a:pPr>
            <a:endParaRPr lang="en-US" sz="3400" dirty="0" smtClean="0">
              <a:effectLst/>
              <a:latin typeface="Arial" panose="020B0604020202020204" pitchFamily="34" charset="0"/>
              <a:ea typeface="Times New Roman" panose="02020603050405020304" pitchFamily="18" charset="0"/>
              <a:cs typeface="Arial" panose="020B0604020202020204" pitchFamily="34" charset="0"/>
            </a:endParaRPr>
          </a:p>
        </p:txBody>
      </p:sp>
      <p:sp>
        <p:nvSpPr>
          <p:cNvPr id="18" name="Text Placeholder 12"/>
          <p:cNvSpPr>
            <a:spLocks noGrp="1"/>
          </p:cNvSpPr>
          <p:nvPr>
            <p:ph type="body" sz="quarter" idx="23"/>
          </p:nvPr>
        </p:nvSpPr>
        <p:spPr>
          <a:xfrm>
            <a:off x="19204725" y="9589065"/>
            <a:ext cx="17373600" cy="859098"/>
          </a:xfrm>
        </p:spPr>
        <p:txBody>
          <a:bodyPr/>
          <a:lstStyle/>
          <a:p>
            <a:r>
              <a:rPr lang="en-US" dirty="0" smtClean="0"/>
              <a:t>COMMON DATA DRIVEN PROGRAMMING TECHNIQUES</a:t>
            </a:r>
            <a:endParaRPr lang="en-US" dirty="0"/>
          </a:p>
        </p:txBody>
      </p:sp>
      <p:sp>
        <p:nvSpPr>
          <p:cNvPr id="21" name="Rectangle 20"/>
          <p:cNvSpPr/>
          <p:nvPr/>
        </p:nvSpPr>
        <p:spPr>
          <a:xfrm>
            <a:off x="19204725" y="10658428"/>
            <a:ext cx="17373600" cy="3016210"/>
          </a:xfrm>
          <a:prstGeom prst="rect">
            <a:avLst/>
          </a:prstGeom>
        </p:spPr>
        <p:txBody>
          <a:bodyPr wrap="square">
            <a:spAutoFit/>
          </a:bodyPr>
          <a:lstStyle/>
          <a:p>
            <a:pPr marL="342900" marR="0" lvl="0" indent="-342900">
              <a:spcBef>
                <a:spcPts val="0"/>
              </a:spcBef>
              <a:spcAft>
                <a:spcPts val="600"/>
              </a:spcAft>
              <a:buFont typeface="Symbol" panose="05050102010706020507" pitchFamily="18" charset="2"/>
              <a:buChar char=""/>
            </a:pPr>
            <a:r>
              <a:rPr lang="en-US" sz="3400" dirty="0" smtClean="0">
                <a:latin typeface="Arial" panose="020B0604020202020204" pitchFamily="34" charset="0"/>
                <a:ea typeface="Times New Roman" panose="02020603050405020304" pitchFamily="18" charset="0"/>
                <a:cs typeface="Arial" panose="020B0604020202020204" pitchFamily="34" charset="0"/>
              </a:rPr>
              <a:t>Dictionary Tables</a:t>
            </a:r>
          </a:p>
          <a:p>
            <a:pPr marL="342900" marR="0" lvl="0" indent="-342900">
              <a:spcBef>
                <a:spcPts val="0"/>
              </a:spcBef>
              <a:spcAft>
                <a:spcPts val="600"/>
              </a:spcAft>
              <a:buFont typeface="Symbol" panose="05050102010706020507" pitchFamily="18" charset="2"/>
              <a:buChar char=""/>
            </a:pPr>
            <a:r>
              <a:rPr lang="en-US" sz="3400" dirty="0" smtClean="0">
                <a:latin typeface="Arial" panose="020B0604020202020204" pitchFamily="34" charset="0"/>
                <a:ea typeface="Times New Roman" panose="02020603050405020304" pitchFamily="18" charset="0"/>
                <a:cs typeface="Arial" panose="020B0604020202020204" pitchFamily="34" charset="0"/>
              </a:rPr>
              <a:t>PROC SQL SELECT INTO</a:t>
            </a:r>
          </a:p>
          <a:p>
            <a:pPr marL="342900" marR="0" lvl="0" indent="-342900">
              <a:spcBef>
                <a:spcPts val="0"/>
              </a:spcBef>
              <a:spcAft>
                <a:spcPts val="600"/>
              </a:spcAft>
              <a:buFont typeface="Symbol" panose="05050102010706020507" pitchFamily="18" charset="2"/>
              <a:buChar char=""/>
            </a:pPr>
            <a:r>
              <a:rPr lang="en-US" sz="3400" dirty="0" smtClean="0">
                <a:latin typeface="Arial" panose="020B0604020202020204" pitchFamily="34" charset="0"/>
                <a:ea typeface="Times New Roman" panose="02020603050405020304" pitchFamily="18" charset="0"/>
                <a:cs typeface="Arial" panose="020B0604020202020204" pitchFamily="34" charset="0"/>
              </a:rPr>
              <a:t>External control files</a:t>
            </a:r>
          </a:p>
          <a:p>
            <a:pPr marL="342900" marR="0" lvl="0" indent="-342900">
              <a:spcBef>
                <a:spcPts val="0"/>
              </a:spcBef>
              <a:spcAft>
                <a:spcPts val="600"/>
              </a:spcAft>
              <a:buFont typeface="Symbol" panose="05050102010706020507" pitchFamily="18" charset="2"/>
              <a:buChar char=""/>
            </a:pPr>
            <a:r>
              <a:rPr lang="en-US" sz="3400" dirty="0" smtClean="0">
                <a:latin typeface="Arial" panose="020B0604020202020204" pitchFamily="34" charset="0"/>
                <a:ea typeface="Times New Roman" panose="02020603050405020304" pitchFamily="18" charset="0"/>
                <a:cs typeface="Arial" panose="020B0604020202020204" pitchFamily="34" charset="0"/>
              </a:rPr>
              <a:t>Data-driven formats and labels</a:t>
            </a:r>
          </a:p>
          <a:p>
            <a:pPr marL="342900" marR="0" lvl="0" indent="-342900">
              <a:spcBef>
                <a:spcPts val="0"/>
              </a:spcBef>
              <a:spcAft>
                <a:spcPts val="600"/>
              </a:spcAft>
              <a:buFont typeface="Symbol" panose="05050102010706020507" pitchFamily="18" charset="2"/>
              <a:buChar char=""/>
            </a:pPr>
            <a:r>
              <a:rPr lang="en-US" sz="3400" dirty="0" smtClean="0">
                <a:latin typeface="Arial" panose="020B0604020202020204" pitchFamily="34" charset="0"/>
                <a:ea typeface="Times New Roman" panose="02020603050405020304" pitchFamily="18" charset="0"/>
                <a:cs typeface="Arial" panose="020B0604020202020204" pitchFamily="34" charset="0"/>
              </a:rPr>
              <a:t>ODS OUTPUT to pull information from PROCs</a:t>
            </a:r>
          </a:p>
        </p:txBody>
      </p:sp>
      <p:sp>
        <p:nvSpPr>
          <p:cNvPr id="22" name="Text Placeholder 12"/>
          <p:cNvSpPr>
            <a:spLocks noGrp="1"/>
          </p:cNvSpPr>
          <p:nvPr>
            <p:ph type="body" sz="quarter" idx="23"/>
          </p:nvPr>
        </p:nvSpPr>
        <p:spPr>
          <a:xfrm>
            <a:off x="19204725" y="14039811"/>
            <a:ext cx="17373600" cy="859098"/>
          </a:xfrm>
        </p:spPr>
        <p:txBody>
          <a:bodyPr/>
          <a:lstStyle/>
          <a:p>
            <a:r>
              <a:rPr lang="en-US" dirty="0" smtClean="0"/>
              <a:t>REFERENCES</a:t>
            </a:r>
            <a:endParaRPr lang="en-US" dirty="0"/>
          </a:p>
        </p:txBody>
      </p:sp>
      <p:sp>
        <p:nvSpPr>
          <p:cNvPr id="12" name="Rectangle 11"/>
          <p:cNvSpPr/>
          <p:nvPr/>
        </p:nvSpPr>
        <p:spPr>
          <a:xfrm>
            <a:off x="19204724" y="15063007"/>
            <a:ext cx="18285675" cy="5478423"/>
          </a:xfrm>
          <a:prstGeom prst="rect">
            <a:avLst/>
          </a:prstGeom>
        </p:spPr>
        <p:txBody>
          <a:bodyPr wrap="square">
            <a:spAutoFit/>
          </a:bodyPr>
          <a:lstStyle/>
          <a:p>
            <a:pPr>
              <a:spcAft>
                <a:spcPts val="600"/>
              </a:spcAft>
            </a:pPr>
            <a:r>
              <a:rPr lang="en-US" sz="3400" dirty="0">
                <a:latin typeface="Arial" panose="020B0604020202020204" pitchFamily="34" charset="0"/>
                <a:ea typeface="Times New Roman" panose="02020603050405020304" pitchFamily="18" charset="0"/>
                <a:cs typeface="Times New Roman" panose="02020603050405020304" pitchFamily="18" charset="0"/>
              </a:rPr>
              <a:t>Henderson, Donald et al, 1992.  “Building Data-Driven Applications Using the SAS' Applications System: Selected Techniques”.  </a:t>
            </a:r>
            <a:r>
              <a:rPr lang="en-US" sz="3400" i="1" dirty="0">
                <a:latin typeface="Arial" panose="020B0604020202020204" pitchFamily="34" charset="0"/>
                <a:ea typeface="Times New Roman" panose="02020603050405020304" pitchFamily="18" charset="0"/>
                <a:cs typeface="Times New Roman" panose="02020603050405020304" pitchFamily="18" charset="0"/>
              </a:rPr>
              <a:t>Proceedings of SUGI ’92</a:t>
            </a:r>
            <a:r>
              <a:rPr lang="en-US" sz="3400" dirty="0">
                <a:latin typeface="Arial" panose="020B0604020202020204" pitchFamily="34" charset="0"/>
                <a:ea typeface="Times New Roman" panose="02020603050405020304" pitchFamily="18" charset="0"/>
                <a:cs typeface="Times New Roman" panose="02020603050405020304" pitchFamily="18" charset="0"/>
              </a:rPr>
              <a:t>.  Cary, North Carolina; SAS Institute, Inc.  Available at </a:t>
            </a:r>
            <a:r>
              <a:rPr lang="en-US" sz="3400" u="sng" dirty="0">
                <a:solidFill>
                  <a:srgbClr val="0000FF"/>
                </a:solidFill>
                <a:latin typeface="Arial" panose="020B0604020202020204" pitchFamily="34" charset="0"/>
                <a:ea typeface="Times New Roman" panose="02020603050405020304" pitchFamily="18" charset="0"/>
                <a:cs typeface="Times New Roman" panose="02020603050405020304" pitchFamily="18" charset="0"/>
                <a:hlinkClick r:id="rId3"/>
              </a:rPr>
              <a:t>http://www.sascommunity.org/sugi/SUGI92/Sugi-92-42%20Henderson%20Johnson%20Rabb%20Septoff%20Shusterman%20Smith%20Thornton%20VanDusen%20Yuan.pdf</a:t>
            </a:r>
            <a:r>
              <a:rPr lang="en-US" sz="3400" dirty="0">
                <a:latin typeface="Arial" panose="020B0604020202020204" pitchFamily="34" charset="0"/>
                <a:ea typeface="Times New Roman" panose="02020603050405020304" pitchFamily="18" charset="0"/>
                <a:cs typeface="Times New Roman" panose="02020603050405020304" pitchFamily="18" charset="0"/>
              </a:rPr>
              <a:t> </a:t>
            </a:r>
          </a:p>
          <a:p>
            <a:pPr>
              <a:spcAft>
                <a:spcPts val="600"/>
              </a:spcAft>
            </a:pPr>
            <a:r>
              <a:rPr lang="en-US" sz="3400" dirty="0" err="1">
                <a:latin typeface="Arial" panose="020B0604020202020204" pitchFamily="34" charset="0"/>
                <a:ea typeface="Times New Roman" panose="02020603050405020304" pitchFamily="18" charset="0"/>
                <a:cs typeface="Times New Roman" panose="02020603050405020304" pitchFamily="18" charset="0"/>
              </a:rPr>
              <a:t>Fehd</a:t>
            </a:r>
            <a:r>
              <a:rPr lang="en-US" sz="3400" dirty="0">
                <a:latin typeface="Arial" panose="020B0604020202020204" pitchFamily="34" charset="0"/>
                <a:ea typeface="Times New Roman" panose="02020603050405020304" pitchFamily="18" charset="0"/>
                <a:cs typeface="Times New Roman" panose="02020603050405020304" pitchFamily="18" charset="0"/>
              </a:rPr>
              <a:t>, Ronald and Art Carpenter, 2007.  “List Processing Basics: Creating and Using Lists of Macro Variables”.  </a:t>
            </a:r>
            <a:r>
              <a:rPr lang="en-US" sz="3400" i="1" dirty="0">
                <a:latin typeface="Arial" panose="020B0604020202020204" pitchFamily="34" charset="0"/>
                <a:ea typeface="Times New Roman" panose="02020603050405020304" pitchFamily="18" charset="0"/>
                <a:cs typeface="Times New Roman" panose="02020603050405020304" pitchFamily="18" charset="0"/>
              </a:rPr>
              <a:t>Proceedings of SAS Global Forum 2007.</a:t>
            </a:r>
            <a:r>
              <a:rPr lang="en-US" sz="3400" dirty="0">
                <a:latin typeface="Arial" panose="020B0604020202020204" pitchFamily="34" charset="0"/>
                <a:ea typeface="Times New Roman" panose="02020603050405020304" pitchFamily="18" charset="0"/>
                <a:cs typeface="Times New Roman" panose="02020603050405020304" pitchFamily="18" charset="0"/>
              </a:rPr>
              <a:t>  Cary, North Carolina; SAS Institute, Inc.   Available at </a:t>
            </a:r>
            <a:r>
              <a:rPr lang="en-US" sz="3400" u="sng" dirty="0">
                <a:solidFill>
                  <a:srgbClr val="0000FF"/>
                </a:solidFill>
                <a:latin typeface="Arial" panose="020B0604020202020204" pitchFamily="34" charset="0"/>
                <a:ea typeface="Times New Roman" panose="02020603050405020304" pitchFamily="18" charset="0"/>
                <a:cs typeface="Times New Roman" panose="02020603050405020304" pitchFamily="18" charset="0"/>
                <a:hlinkClick r:id="rId4"/>
              </a:rPr>
              <a:t>http://www2.sas.com/proceedings/forum2007/113-2007.pdf</a:t>
            </a:r>
            <a:r>
              <a:rPr lang="en-US" sz="3400" dirty="0">
                <a:latin typeface="Arial" panose="020B0604020202020204" pitchFamily="34" charset="0"/>
                <a:ea typeface="Times New Roman" panose="02020603050405020304" pitchFamily="18" charset="0"/>
                <a:cs typeface="Times New Roman" panose="02020603050405020304" pitchFamily="18" charset="0"/>
              </a:rPr>
              <a:t> </a:t>
            </a:r>
          </a:p>
          <a:p>
            <a:pPr>
              <a:spcAft>
                <a:spcPts val="600"/>
              </a:spcAft>
            </a:pPr>
            <a:r>
              <a:rPr lang="en-US" sz="3400" dirty="0">
                <a:latin typeface="Arial" panose="020B0604020202020204" pitchFamily="34" charset="0"/>
                <a:ea typeface="Times New Roman" panose="02020603050405020304" pitchFamily="18" charset="0"/>
                <a:cs typeface="Times New Roman" panose="02020603050405020304" pitchFamily="18" charset="0"/>
              </a:rPr>
              <a:t>Carpenter, Art.  2012.  </a:t>
            </a:r>
            <a:r>
              <a:rPr lang="en-US" sz="3400" i="1" dirty="0">
                <a:latin typeface="Arial" panose="020B0604020202020204" pitchFamily="34" charset="0"/>
                <a:ea typeface="Times New Roman" panose="02020603050405020304" pitchFamily="18" charset="0"/>
                <a:cs typeface="Times New Roman" panose="02020603050405020304" pitchFamily="18" charset="0"/>
              </a:rPr>
              <a:t>Carpenter’s Guide to Innovative SAS Techniques.</a:t>
            </a:r>
            <a:r>
              <a:rPr lang="en-US" sz="3400" dirty="0">
                <a:latin typeface="Arial" panose="020B0604020202020204" pitchFamily="34" charset="0"/>
                <a:ea typeface="Times New Roman" panose="02020603050405020304" pitchFamily="18" charset="0"/>
                <a:cs typeface="Times New Roman" panose="02020603050405020304" pitchFamily="18" charset="0"/>
              </a:rPr>
              <a:t>  Cary, NC; SAS Institute, Inc. </a:t>
            </a:r>
          </a:p>
        </p:txBody>
      </p:sp>
    </p:spTree>
    <p:extLst>
      <p:ext uri="{BB962C8B-B14F-4D97-AF65-F5344CB8AC3E}">
        <p14:creationId xmlns:p14="http://schemas.microsoft.com/office/powerpoint/2010/main" val="285259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635782"/>
            <a:ext cx="37490400" cy="615553"/>
          </a:xfrm>
          <a:prstGeom prst="rect">
            <a:avLst/>
          </a:prstGeom>
          <a:noFill/>
        </p:spPr>
        <p:txBody>
          <a:bodyPr wrap="square" rtlCol="0">
            <a:spAutoFit/>
          </a:bodyPr>
          <a:lstStyle/>
          <a:p>
            <a:pPr algn="ctr"/>
            <a:r>
              <a:rPr lang="en-US" sz="1600" dirty="0">
                <a:solidFill>
                  <a:schemeClr val="bg1"/>
                </a:solidFill>
              </a:rPr>
              <a:t>SAS and all other SAS Institute Inc. product or service names are registered trademarks or trademarks </a:t>
            </a:r>
            <a:r>
              <a:rPr lang="en-US" sz="1600" dirty="0" smtClean="0">
                <a:solidFill>
                  <a:schemeClr val="bg1"/>
                </a:solidFill>
              </a:rPr>
              <a:t>of SAS </a:t>
            </a:r>
            <a:r>
              <a:rPr lang="en-US" sz="1600" dirty="0">
                <a:solidFill>
                  <a:schemeClr val="bg1"/>
                </a:solidFill>
              </a:rPr>
              <a:t>Institute Inc. in the USA and other countries. ® indicates USA registration</a:t>
            </a:r>
            <a:r>
              <a:rPr lang="en-US" sz="1600" dirty="0" smtClean="0">
                <a:solidFill>
                  <a:schemeClr val="bg1"/>
                </a:solidFill>
              </a:rPr>
              <a:t>. Other </a:t>
            </a:r>
            <a:r>
              <a:rPr lang="en-US" sz="1600" dirty="0">
                <a:solidFill>
                  <a:schemeClr val="bg1"/>
                </a:solidFill>
              </a:rPr>
              <a:t>brand and product names are trademarks of their respective companies.</a:t>
            </a:r>
          </a:p>
          <a:p>
            <a:endParaRPr lang="en-US" sz="1800" dirty="0">
              <a:solidFill>
                <a:schemeClr val="bg1"/>
              </a:solidFill>
            </a:endParaRPr>
          </a:p>
        </p:txBody>
      </p:sp>
    </p:spTree>
    <p:extLst>
      <p:ext uri="{BB962C8B-B14F-4D97-AF65-F5344CB8AC3E}">
        <p14:creationId xmlns:p14="http://schemas.microsoft.com/office/powerpoint/2010/main" val="1716248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2 Column w/box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 Background Bo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 Column w/ no box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 Column with no box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ortrait 23 x 41_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4374</TotalTime>
  <Words>661</Words>
  <Application>Microsoft Office PowerPoint</Application>
  <PresentationFormat>Custom</PresentationFormat>
  <Paragraphs>41</Paragraphs>
  <Slides>3</Slides>
  <Notes>2</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vt:i4>
      </vt:variant>
    </vt:vector>
  </HeadingPairs>
  <TitlesOfParts>
    <vt:vector size="12" baseType="lpstr">
      <vt:lpstr>Arial</vt:lpstr>
      <vt:lpstr>Calibri</vt:lpstr>
      <vt:lpstr>Symbol</vt:lpstr>
      <vt:lpstr>Times New Roman</vt:lpstr>
      <vt:lpstr>2 Column w/boxes</vt:lpstr>
      <vt:lpstr>1 Background Box</vt:lpstr>
      <vt:lpstr>3 Column w/ no boxes</vt:lpstr>
      <vt:lpstr>2 Column with no boxes</vt:lpstr>
      <vt:lpstr>Portrait 23 x 41_1</vt:lpstr>
      <vt:lpstr>Writing Code With Your Data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at ePosterBoards LLC</dc:creator>
  <cp:lastModifiedBy>Joe Matise</cp:lastModifiedBy>
  <cp:revision>68</cp:revision>
  <dcterms:created xsi:type="dcterms:W3CDTF">2013-11-25T16:31:35Z</dcterms:created>
  <dcterms:modified xsi:type="dcterms:W3CDTF">2018-03-06T00:17:44Z</dcterms:modified>
</cp:coreProperties>
</file>