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8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4A7CCB-E3C8-4005-A9EE-C003BBC3BCE8}">
          <p14:sldIdLst>
            <p14:sldId id="256"/>
            <p14:sldId id="267"/>
          </p14:sldIdLst>
        </p14:section>
        <p14:section name="Setup" id="{CA2A1C40-FD56-444A-B93B-566943292643}">
          <p14:sldIdLst>
            <p14:sldId id="268"/>
            <p14:sldId id="269"/>
            <p14:sldId id="270"/>
            <p14:sldId id="271"/>
            <p14:sldId id="272"/>
          </p14:sldIdLst>
        </p14:section>
        <p14:section name="Overview" id="{75FAB8AC-2054-4392-A6E0-A1E48620B05F}">
          <p14:sldIdLst>
            <p14:sldId id="273"/>
            <p14:sldId id="275"/>
            <p14:sldId id="274"/>
            <p14:sldId id="276"/>
            <p14:sldId id="277"/>
            <p14:sldId id="278"/>
            <p14:sldId id="279"/>
          </p14:sldIdLst>
        </p14:section>
        <p14:section name="Core Techniques: Data" id="{8F981C1C-3570-4FAF-B21B-46E2FD506E1A}">
          <p14:sldIdLst>
            <p14:sldId id="280"/>
            <p14:sldId id="281"/>
            <p14:sldId id="288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Macros with Parameters" id="{17105F5B-7C9A-4A0B-B532-E2585463F734}">
          <p14:sldIdLst>
            <p14:sldId id="289"/>
            <p14:sldId id="290"/>
            <p14:sldId id="291"/>
          </p14:sldIdLst>
        </p14:section>
        <p14:section name="Organizational Stragies" id="{6E00C2C3-F4DF-40E1-939B-4BCE86969A69}">
          <p14:sldIdLst>
            <p14:sldId id="292"/>
            <p14:sldId id="293"/>
            <p14:sldId id="294"/>
          </p14:sldIdLst>
        </p14:section>
        <p14:section name="Exercises" id="{CD8D1B26-EBB1-468D-A457-AE25F9E71777}">
          <p14:sldIdLst>
            <p14:sldId id="295"/>
            <p14:sldId id="296"/>
            <p14:sldId id="298"/>
          </p14:sldIdLst>
        </p14:section>
        <p14:section name="Thanks!" id="{ECECC940-80D6-4CD5-AD2B-367E8A84C64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FA1C5-C71D-41C9-9132-47EF401A78D8}" v="6" dt="2023-05-17T19:24:05.39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>
      <p:cViewPr varScale="1">
        <p:scale>
          <a:sx n="56" d="100"/>
          <a:sy n="56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atise" userId="201e34dc-d20d-4beb-9cf1-d69bec97e69c" providerId="ADAL" clId="{BCAFA1C5-C71D-41C9-9132-47EF401A78D8}"/>
    <pc:docChg chg="undo custSel addSld delSld modSld addSection modSection">
      <pc:chgData name="Joe Matise" userId="201e34dc-d20d-4beb-9cf1-d69bec97e69c" providerId="ADAL" clId="{BCAFA1C5-C71D-41C9-9132-47EF401A78D8}" dt="2023-05-17T19:26:38.102" v="4596" actId="20577"/>
      <pc:docMkLst>
        <pc:docMk/>
      </pc:docMkLst>
      <pc:sldChg chg="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682195269" sldId="257"/>
        </pc:sldMkLst>
        <pc:spChg chg="mod ord">
          <ac:chgData name="Joe Matise" userId="201e34dc-d20d-4beb-9cf1-d69bec97e69c" providerId="ADAL" clId="{BCAFA1C5-C71D-41C9-9132-47EF401A78D8}" dt="2023-05-17T19:23:20.333" v="4273" actId="27636"/>
          <ac:spMkLst>
            <pc:docMk/>
            <pc:sldMk cId="682195269" sldId="257"/>
            <ac:spMk id="2" creationId="{00000000-0000-0000-0000-000000000000}"/>
          </ac:spMkLst>
        </pc:spChg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682195269" sldId="257"/>
            <ac:spMk id="3" creationId="{00000000-0000-0000-0000-000000000000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1900486290" sldId="258"/>
        </pc:sldMkLst>
        <pc:spChg chg="mod ord">
          <ac:chgData name="Joe Matise" userId="201e34dc-d20d-4beb-9cf1-d69bec97e69c" providerId="ADAL" clId="{BCAFA1C5-C71D-41C9-9132-47EF401A78D8}" dt="2023-05-17T19:23:20.338" v="4274" actId="27636"/>
          <ac:spMkLst>
            <pc:docMk/>
            <pc:sldMk cId="1900486290" sldId="258"/>
            <ac:spMk id="2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900486290" sldId="258"/>
            <ac:spMk id="3" creationId="{94B5ACCA-4907-AA48-B4DF-991C17FF1B13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900486290" sldId="258"/>
            <ac:spMk id="4" creationId="{3D797127-C757-3385-F43A-BE588D22C4CD}"/>
          </ac:spMkLst>
        </pc:spChg>
        <pc:graphicFrameChg chg="mod ord">
          <ac:chgData name="Joe Matise" userId="201e34dc-d20d-4beb-9cf1-d69bec97e69c" providerId="ADAL" clId="{BCAFA1C5-C71D-41C9-9132-47EF401A78D8}" dt="2023-05-17T19:23:20.210" v="4272" actId="700"/>
          <ac:graphicFrameMkLst>
            <pc:docMk/>
            <pc:sldMk cId="1900486290" sldId="258"/>
            <ac:graphicFrameMk id="6" creationId="{00000000-0000-0000-0000-000000000000}"/>
          </ac:graphicFrameMkLst>
        </pc:graphicFrameChg>
      </pc:sldChg>
      <pc:sldChg chg="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1180589104" sldId="259"/>
        </pc:sldMkLst>
        <pc:spChg chg="mod ord">
          <ac:chgData name="Joe Matise" userId="201e34dc-d20d-4beb-9cf1-d69bec97e69c" providerId="ADAL" clId="{BCAFA1C5-C71D-41C9-9132-47EF401A78D8}" dt="2023-05-17T19:23:20.349" v="4275" actId="27636"/>
          <ac:spMkLst>
            <pc:docMk/>
            <pc:sldMk cId="1180589104" sldId="259"/>
            <ac:spMk id="2" creationId="{00000000-0000-0000-0000-000000000000}"/>
          </ac:spMkLst>
        </pc:spChg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180589104" sldId="259"/>
            <ac:spMk id="3" creationId="{00000000-0000-0000-0000-000000000000}"/>
          </ac:spMkLst>
        </pc:spChg>
        <pc:graphicFrameChg chg="mod ord">
          <ac:chgData name="Joe Matise" userId="201e34dc-d20d-4beb-9cf1-d69bec97e69c" providerId="ADAL" clId="{BCAFA1C5-C71D-41C9-9132-47EF401A78D8}" dt="2023-05-17T19:23:20.210" v="4272" actId="700"/>
          <ac:graphicFrameMkLst>
            <pc:docMk/>
            <pc:sldMk cId="1180589104" sldId="259"/>
            <ac:graphicFrameMk id="5" creationId="{00000000-0000-0000-0000-000000000000}"/>
          </ac:graphicFrameMkLst>
        </pc:graphicFrameChg>
      </pc:sldChg>
      <pc:sldChg chg="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2426022026" sldId="260"/>
        </pc:sldMkLst>
        <pc:spChg chg="mod ord">
          <ac:chgData name="Joe Matise" userId="201e34dc-d20d-4beb-9cf1-d69bec97e69c" providerId="ADAL" clId="{BCAFA1C5-C71D-41C9-9132-47EF401A78D8}" dt="2023-05-17T19:23:20.357" v="4276" actId="27636"/>
          <ac:spMkLst>
            <pc:docMk/>
            <pc:sldMk cId="2426022026" sldId="260"/>
            <ac:spMk id="2" creationId="{00000000-0000-0000-0000-000000000000}"/>
          </ac:spMkLst>
        </pc:spChg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2426022026" sldId="260"/>
            <ac:spMk id="5" creationId="{00000000-0000-0000-0000-000000000000}"/>
          </ac:spMkLst>
        </pc:spChg>
        <pc:graphicFrameChg chg="mod ord">
          <ac:chgData name="Joe Matise" userId="201e34dc-d20d-4beb-9cf1-d69bec97e69c" providerId="ADAL" clId="{BCAFA1C5-C71D-41C9-9132-47EF401A78D8}" dt="2023-05-17T19:23:20.210" v="4272" actId="700"/>
          <ac:graphicFrameMkLst>
            <pc:docMk/>
            <pc:sldMk cId="2426022026" sldId="260"/>
            <ac:graphicFrameMk id="6" creationId="{00000000-0000-0000-0000-000000000000}"/>
          </ac:graphicFrameMkLst>
        </pc:graphicFrame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1783796071" sldId="261"/>
        </pc:sldMkLst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783796071" sldId="261"/>
            <ac:spMk id="2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1783796071" sldId="261"/>
            <ac:spMk id="3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783796071" sldId="261"/>
            <ac:spMk id="4" creationId="{6456B151-B91E-B82E-4ADD-E414869635C0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783796071" sldId="261"/>
            <ac:spMk id="5" creationId="{C8C020A2-D5A2-340A-3EC2-4516DF801F36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3387061768" sldId="262"/>
        </pc:sldMkLst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387061768" sldId="262"/>
            <ac:spMk id="2" creationId="{00000000-0000-0000-0000-000000000000}"/>
          </ac:spMkLst>
        </pc:spChg>
        <pc:spChg chg="del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387061768" sldId="262"/>
            <ac:spMk id="3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387061768" sldId="262"/>
            <ac:spMk id="4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387061768" sldId="262"/>
            <ac:spMk id="5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387061768" sldId="262"/>
            <ac:spMk id="6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387061768" sldId="262"/>
            <ac:spMk id="7" creationId="{4AFA2AAC-71B6-CD8C-0B7B-A54601D09D24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387061768" sldId="262"/>
            <ac:spMk id="8" creationId="{2733663F-2C0E-0C70-551C-09B790435D1A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3440500440" sldId="263"/>
        </pc:sldMkLst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440500440" sldId="263"/>
            <ac:spMk id="2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440500440" sldId="263"/>
            <ac:spMk id="3" creationId="{DAA1A666-C6C0-F040-60C4-A6B8531E232C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440500440" sldId="263"/>
            <ac:spMk id="4" creationId="{CB44E7F7-F622-1172-0FFC-2ED5C36BA338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4129439513" sldId="264"/>
        </pc:sldMkLst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4129439513" sldId="264"/>
            <ac:spMk id="2" creationId="{9CDBBEE8-AECA-49DD-6EDD-6CF59A6EA5D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4129439513" sldId="264"/>
            <ac:spMk id="3" creationId="{18F937B0-00DC-5F99-AD39-9C26CEE93ACE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4129439513" sldId="264"/>
            <ac:spMk id="4" creationId="{0062C2B9-3E54-B77C-A34F-1680C14E3645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4129439513" sldId="264"/>
            <ac:spMk id="5" creationId="{5CDE8FC6-DAC1-B65D-4964-3BD54476FC6C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1827431122" sldId="265"/>
        </pc:sldMkLst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827431122" sldId="265"/>
            <ac:spMk id="2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1827431122" sldId="265"/>
            <ac:spMk id="3" creationId="{00000000-0000-0000-0000-000000000000}"/>
          </ac:spMkLst>
        </pc:spChg>
        <pc:spChg chg="del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1827431122" sldId="265"/>
            <ac:spMk id="4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827431122" sldId="265"/>
            <ac:spMk id="5" creationId="{1E0C0801-C409-BCC8-B971-44163BCBC568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1827431122" sldId="265"/>
            <ac:spMk id="6" creationId="{AB02579A-731C-EAF9-B455-7203289E142C}"/>
          </ac:spMkLst>
        </pc:spChg>
      </pc:sldChg>
      <pc:sldChg chg="addSp delSp modSp del mod modClrScheme chgLayout">
        <pc:chgData name="Joe Matise" userId="201e34dc-d20d-4beb-9cf1-d69bec97e69c" providerId="ADAL" clId="{BCAFA1C5-C71D-41C9-9132-47EF401A78D8}" dt="2023-05-17T19:24:27.767" v="4533" actId="47"/>
        <pc:sldMkLst>
          <pc:docMk/>
          <pc:sldMk cId="2521986180" sldId="266"/>
        </pc:sldMkLst>
        <pc:spChg chg="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2521986180" sldId="266"/>
            <ac:spMk id="2" creationId="{00000000-0000-0000-0000-000000000000}"/>
          </ac:spMkLst>
        </pc:spChg>
        <pc:spChg chg="del">
          <ac:chgData name="Joe Matise" userId="201e34dc-d20d-4beb-9cf1-d69bec97e69c" providerId="ADAL" clId="{BCAFA1C5-C71D-41C9-9132-47EF401A78D8}" dt="2023-05-17T19:17:05.858" v="2953" actId="700"/>
          <ac:spMkLst>
            <pc:docMk/>
            <pc:sldMk cId="2521986180" sldId="266"/>
            <ac:spMk id="3" creationId="{00000000-0000-0000-0000-000000000000}"/>
          </ac:spMkLst>
        </pc:spChg>
        <pc:spChg chg="del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2521986180" sldId="266"/>
            <ac:spMk id="4" creationId="{00000000-0000-0000-0000-000000000000}"/>
          </ac:spMkLst>
        </pc:spChg>
        <pc:spChg chg="add 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2521986180" sldId="266"/>
            <ac:spMk id="5" creationId="{4855B3B3-A393-0B1B-CB97-6E7E29F0C8D1}"/>
          </ac:spMkLst>
        </pc:spChg>
        <pc:spChg chg="add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2521986180" sldId="266"/>
            <ac:spMk id="6" creationId="{8CE96337-F86F-4933-CE9E-E7EEDD19C05A}"/>
          </ac:spMkLst>
        </pc:spChg>
      </pc:sldChg>
      <pc:sldChg chg="modNotesTx">
        <pc:chgData name="Joe Matise" userId="201e34dc-d20d-4beb-9cf1-d69bec97e69c" providerId="ADAL" clId="{BCAFA1C5-C71D-41C9-9132-47EF401A78D8}" dt="2023-05-17T09:12:36.468" v="115" actId="20577"/>
        <pc:sldMkLst>
          <pc:docMk/>
          <pc:sldMk cId="1016038516" sldId="268"/>
        </pc:sldMkLst>
      </pc:sldChg>
      <pc:sldChg chg="modNotesTx">
        <pc:chgData name="Joe Matise" userId="201e34dc-d20d-4beb-9cf1-d69bec97e69c" providerId="ADAL" clId="{BCAFA1C5-C71D-41C9-9132-47EF401A78D8}" dt="2023-05-17T09:12:41.628" v="119" actId="20577"/>
        <pc:sldMkLst>
          <pc:docMk/>
          <pc:sldMk cId="423866433" sldId="273"/>
        </pc:sldMkLst>
      </pc:sldChg>
      <pc:sldChg chg="addSp modSp mod modClrScheme chgLayout">
        <pc:chgData name="Joe Matise" userId="201e34dc-d20d-4beb-9cf1-d69bec97e69c" providerId="ADAL" clId="{BCAFA1C5-C71D-41C9-9132-47EF401A78D8}" dt="2023-05-17T09:06:22.913" v="111" actId="20577"/>
        <pc:sldMkLst>
          <pc:docMk/>
          <pc:sldMk cId="3642036900" sldId="279"/>
        </pc:sldMkLst>
        <pc:spChg chg="mod">
          <ac:chgData name="Joe Matise" userId="201e34dc-d20d-4beb-9cf1-d69bec97e69c" providerId="ADAL" clId="{BCAFA1C5-C71D-41C9-9132-47EF401A78D8}" dt="2023-05-17T09:04:50.169" v="0" actId="26606"/>
          <ac:spMkLst>
            <pc:docMk/>
            <pc:sldMk cId="3642036900" sldId="279"/>
            <ac:spMk id="5" creationId="{3C874835-92DC-77CD-416A-B59878F8D71F}"/>
          </ac:spMkLst>
        </pc:spChg>
        <pc:spChg chg="add mod">
          <ac:chgData name="Joe Matise" userId="201e34dc-d20d-4beb-9cf1-d69bec97e69c" providerId="ADAL" clId="{BCAFA1C5-C71D-41C9-9132-47EF401A78D8}" dt="2023-05-17T09:06:22.913" v="111" actId="20577"/>
          <ac:spMkLst>
            <pc:docMk/>
            <pc:sldMk cId="3642036900" sldId="279"/>
            <ac:spMk id="10" creationId="{922076CE-04AD-BE81-E4F3-A7ECB490C0FC}"/>
          </ac:spMkLst>
        </pc:spChg>
      </pc:sldChg>
      <pc:sldChg chg="addSp delSp modSp new mod modClrScheme chgLayout modNotesTx">
        <pc:chgData name="Joe Matise" userId="201e34dc-d20d-4beb-9cf1-d69bec97e69c" providerId="ADAL" clId="{BCAFA1C5-C71D-41C9-9132-47EF401A78D8}" dt="2023-05-17T09:13:58.542" v="202" actId="20577"/>
        <pc:sldMkLst>
          <pc:docMk/>
          <pc:sldMk cId="2145469541" sldId="280"/>
        </pc:sldMkLst>
        <pc:spChg chg="del mod ord">
          <ac:chgData name="Joe Matise" userId="201e34dc-d20d-4beb-9cf1-d69bec97e69c" providerId="ADAL" clId="{BCAFA1C5-C71D-41C9-9132-47EF401A78D8}" dt="2023-05-17T09:13:14.085" v="123" actId="700"/>
          <ac:spMkLst>
            <pc:docMk/>
            <pc:sldMk cId="2145469541" sldId="280"/>
            <ac:spMk id="2" creationId="{555BE207-BC06-C013-AEC2-E51928CFFC6C}"/>
          </ac:spMkLst>
        </pc:spChg>
        <pc:spChg chg="del mod ord">
          <ac:chgData name="Joe Matise" userId="201e34dc-d20d-4beb-9cf1-d69bec97e69c" providerId="ADAL" clId="{BCAFA1C5-C71D-41C9-9132-47EF401A78D8}" dt="2023-05-17T09:13:14.085" v="123" actId="700"/>
          <ac:spMkLst>
            <pc:docMk/>
            <pc:sldMk cId="2145469541" sldId="280"/>
            <ac:spMk id="3" creationId="{08948FC9-12BF-41EA-8F99-4802C93449E7}"/>
          </ac:spMkLst>
        </pc:spChg>
        <pc:spChg chg="add mod ord">
          <ac:chgData name="Joe Matise" userId="201e34dc-d20d-4beb-9cf1-d69bec97e69c" providerId="ADAL" clId="{BCAFA1C5-C71D-41C9-9132-47EF401A78D8}" dt="2023-05-17T09:13:39.463" v="171" actId="20577"/>
          <ac:spMkLst>
            <pc:docMk/>
            <pc:sldMk cId="2145469541" sldId="280"/>
            <ac:spMk id="4" creationId="{16C8C59D-2B8C-C8B9-CD99-1486B06314D4}"/>
          </ac:spMkLst>
        </pc:spChg>
        <pc:spChg chg="add mod ord">
          <ac:chgData name="Joe Matise" userId="201e34dc-d20d-4beb-9cf1-d69bec97e69c" providerId="ADAL" clId="{BCAFA1C5-C71D-41C9-9132-47EF401A78D8}" dt="2023-05-17T09:13:46.623" v="198" actId="20577"/>
          <ac:spMkLst>
            <pc:docMk/>
            <pc:sldMk cId="2145469541" sldId="280"/>
            <ac:spMk id="5" creationId="{0115F18B-8DAE-4CFD-1951-D86F5E2756C5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09:17:03.298" v="483" actId="26606"/>
        <pc:sldMkLst>
          <pc:docMk/>
          <pc:sldMk cId="3459155535" sldId="281"/>
        </pc:sldMkLst>
        <pc:spChg chg="del mod ord">
          <ac:chgData name="Joe Matise" userId="201e34dc-d20d-4beb-9cf1-d69bec97e69c" providerId="ADAL" clId="{BCAFA1C5-C71D-41C9-9132-47EF401A78D8}" dt="2023-05-17T09:14:35.328" v="204" actId="700"/>
          <ac:spMkLst>
            <pc:docMk/>
            <pc:sldMk cId="3459155535" sldId="281"/>
            <ac:spMk id="2" creationId="{88D346BC-1AEC-DF74-AF4A-933A47730410}"/>
          </ac:spMkLst>
        </pc:spChg>
        <pc:spChg chg="del mod ord">
          <ac:chgData name="Joe Matise" userId="201e34dc-d20d-4beb-9cf1-d69bec97e69c" providerId="ADAL" clId="{BCAFA1C5-C71D-41C9-9132-47EF401A78D8}" dt="2023-05-17T09:14:35.328" v="204" actId="700"/>
          <ac:spMkLst>
            <pc:docMk/>
            <pc:sldMk cId="3459155535" sldId="281"/>
            <ac:spMk id="3" creationId="{A6F12595-86C9-34A7-2780-FAA8F2BDD599}"/>
          </ac:spMkLst>
        </pc:spChg>
        <pc:spChg chg="add mod ord">
          <ac:chgData name="Joe Matise" userId="201e34dc-d20d-4beb-9cf1-d69bec97e69c" providerId="ADAL" clId="{BCAFA1C5-C71D-41C9-9132-47EF401A78D8}" dt="2023-05-17T09:17:03.298" v="483" actId="26606"/>
          <ac:spMkLst>
            <pc:docMk/>
            <pc:sldMk cId="3459155535" sldId="281"/>
            <ac:spMk id="4" creationId="{BCF3CBF9-55B2-4482-28B9-78EAD684480C}"/>
          </ac:spMkLst>
        </pc:spChg>
        <pc:spChg chg="add del mod ord">
          <ac:chgData name="Joe Matise" userId="201e34dc-d20d-4beb-9cf1-d69bec97e69c" providerId="ADAL" clId="{BCAFA1C5-C71D-41C9-9132-47EF401A78D8}" dt="2023-05-17T09:17:03.298" v="483" actId="26606"/>
          <ac:spMkLst>
            <pc:docMk/>
            <pc:sldMk cId="3459155535" sldId="281"/>
            <ac:spMk id="5" creationId="{3D1D204A-8DBF-53D2-A32E-EC210F99C7C2}"/>
          </ac:spMkLst>
        </pc:spChg>
        <pc:spChg chg="add mod">
          <ac:chgData name="Joe Matise" userId="201e34dc-d20d-4beb-9cf1-d69bec97e69c" providerId="ADAL" clId="{BCAFA1C5-C71D-41C9-9132-47EF401A78D8}" dt="2023-05-17T09:17:03.298" v="483" actId="26606"/>
          <ac:spMkLst>
            <pc:docMk/>
            <pc:sldMk cId="3459155535" sldId="281"/>
            <ac:spMk id="8" creationId="{B97A6B1B-94B3-44BA-1D4D-715FA135CDF7}"/>
          </ac:spMkLst>
        </pc:spChg>
        <pc:spChg chg="add del mod">
          <ac:chgData name="Joe Matise" userId="201e34dc-d20d-4beb-9cf1-d69bec97e69c" providerId="ADAL" clId="{BCAFA1C5-C71D-41C9-9132-47EF401A78D8}" dt="2023-05-17T09:17:01.373" v="482" actId="26606"/>
          <ac:spMkLst>
            <pc:docMk/>
            <pc:sldMk cId="3459155535" sldId="281"/>
            <ac:spMk id="11" creationId="{B97A6B1B-94B3-44BA-1D4D-715FA135CDF7}"/>
          </ac:spMkLst>
        </pc:spChg>
        <pc:graphicFrameChg chg="add del mod">
          <ac:chgData name="Joe Matise" userId="201e34dc-d20d-4beb-9cf1-d69bec97e69c" providerId="ADAL" clId="{BCAFA1C5-C71D-41C9-9132-47EF401A78D8}" dt="2023-05-17T09:17:01.373" v="482" actId="26606"/>
          <ac:graphicFrameMkLst>
            <pc:docMk/>
            <pc:sldMk cId="3459155535" sldId="281"/>
            <ac:graphicFrameMk id="7" creationId="{D8C0A62B-709E-BFB8-1ABC-211C086E7218}"/>
          </ac:graphicFrameMkLst>
        </pc:graphicFrameChg>
        <pc:graphicFrameChg chg="add mod">
          <ac:chgData name="Joe Matise" userId="201e34dc-d20d-4beb-9cf1-d69bec97e69c" providerId="ADAL" clId="{BCAFA1C5-C71D-41C9-9132-47EF401A78D8}" dt="2023-05-17T09:17:03.298" v="483" actId="26606"/>
          <ac:graphicFrameMkLst>
            <pc:docMk/>
            <pc:sldMk cId="3459155535" sldId="281"/>
            <ac:graphicFrameMk id="9" creationId="{D8C0A62B-709E-BFB8-1ABC-211C086E7218}"/>
          </ac:graphicFrameMkLst>
        </pc:graphicFrameChg>
      </pc:sldChg>
      <pc:sldChg chg="addSp delSp modSp new mod modClrScheme chgLayout">
        <pc:chgData name="Joe Matise" userId="201e34dc-d20d-4beb-9cf1-d69bec97e69c" providerId="ADAL" clId="{BCAFA1C5-C71D-41C9-9132-47EF401A78D8}" dt="2023-05-17T09:19:08.289" v="726" actId="20577"/>
        <pc:sldMkLst>
          <pc:docMk/>
          <pc:sldMk cId="4074511715" sldId="282"/>
        </pc:sldMkLst>
        <pc:spChg chg="del mod ord">
          <ac:chgData name="Joe Matise" userId="201e34dc-d20d-4beb-9cf1-d69bec97e69c" providerId="ADAL" clId="{BCAFA1C5-C71D-41C9-9132-47EF401A78D8}" dt="2023-05-17T09:17:58.015" v="485" actId="700"/>
          <ac:spMkLst>
            <pc:docMk/>
            <pc:sldMk cId="4074511715" sldId="282"/>
            <ac:spMk id="2" creationId="{81702592-4EE9-FE49-8EB7-216135E14D57}"/>
          </ac:spMkLst>
        </pc:spChg>
        <pc:spChg chg="del mod ord">
          <ac:chgData name="Joe Matise" userId="201e34dc-d20d-4beb-9cf1-d69bec97e69c" providerId="ADAL" clId="{BCAFA1C5-C71D-41C9-9132-47EF401A78D8}" dt="2023-05-17T09:17:58.015" v="485" actId="700"/>
          <ac:spMkLst>
            <pc:docMk/>
            <pc:sldMk cId="4074511715" sldId="282"/>
            <ac:spMk id="3" creationId="{F0D15464-5987-1A6A-047C-33149011BE98}"/>
          </ac:spMkLst>
        </pc:spChg>
        <pc:spChg chg="del">
          <ac:chgData name="Joe Matise" userId="201e34dc-d20d-4beb-9cf1-d69bec97e69c" providerId="ADAL" clId="{BCAFA1C5-C71D-41C9-9132-47EF401A78D8}" dt="2023-05-17T09:17:58.015" v="485" actId="700"/>
          <ac:spMkLst>
            <pc:docMk/>
            <pc:sldMk cId="4074511715" sldId="282"/>
            <ac:spMk id="4" creationId="{4361C714-FFD3-95EA-3CBA-E374FE57CFD7}"/>
          </ac:spMkLst>
        </pc:spChg>
        <pc:spChg chg="add mod ord">
          <ac:chgData name="Joe Matise" userId="201e34dc-d20d-4beb-9cf1-d69bec97e69c" providerId="ADAL" clId="{BCAFA1C5-C71D-41C9-9132-47EF401A78D8}" dt="2023-05-17T09:18:11.082" v="521" actId="20577"/>
          <ac:spMkLst>
            <pc:docMk/>
            <pc:sldMk cId="4074511715" sldId="282"/>
            <ac:spMk id="5" creationId="{0F284F22-B0CA-9BDF-D382-FAAAA2C70757}"/>
          </ac:spMkLst>
        </pc:spChg>
        <pc:spChg chg="add mod ord">
          <ac:chgData name="Joe Matise" userId="201e34dc-d20d-4beb-9cf1-d69bec97e69c" providerId="ADAL" clId="{BCAFA1C5-C71D-41C9-9132-47EF401A78D8}" dt="2023-05-17T09:19:08.289" v="726" actId="20577"/>
          <ac:spMkLst>
            <pc:docMk/>
            <pc:sldMk cId="4074511715" sldId="282"/>
            <ac:spMk id="6" creationId="{A3F9F1E6-DCD6-11F8-4CF0-8A3A49D2B43E}"/>
          </ac:spMkLst>
        </pc:spChg>
      </pc:sldChg>
      <pc:sldChg chg="modSp add mod">
        <pc:chgData name="Joe Matise" userId="201e34dc-d20d-4beb-9cf1-d69bec97e69c" providerId="ADAL" clId="{BCAFA1C5-C71D-41C9-9132-47EF401A78D8}" dt="2023-05-17T09:20:33.243" v="933" actId="20577"/>
        <pc:sldMkLst>
          <pc:docMk/>
          <pc:sldMk cId="3137258698" sldId="283"/>
        </pc:sldMkLst>
        <pc:spChg chg="mod">
          <ac:chgData name="Joe Matise" userId="201e34dc-d20d-4beb-9cf1-d69bec97e69c" providerId="ADAL" clId="{BCAFA1C5-C71D-41C9-9132-47EF401A78D8}" dt="2023-05-17T09:19:25.006" v="742" actId="20577"/>
          <ac:spMkLst>
            <pc:docMk/>
            <pc:sldMk cId="3137258698" sldId="283"/>
            <ac:spMk id="5" creationId="{0F284F22-B0CA-9BDF-D382-FAAAA2C70757}"/>
          </ac:spMkLst>
        </pc:spChg>
        <pc:spChg chg="mod">
          <ac:chgData name="Joe Matise" userId="201e34dc-d20d-4beb-9cf1-d69bec97e69c" providerId="ADAL" clId="{BCAFA1C5-C71D-41C9-9132-47EF401A78D8}" dt="2023-05-17T09:20:33.243" v="933" actId="20577"/>
          <ac:spMkLst>
            <pc:docMk/>
            <pc:sldMk cId="3137258698" sldId="283"/>
            <ac:spMk id="6" creationId="{A3F9F1E6-DCD6-11F8-4CF0-8A3A49D2B43E}"/>
          </ac:spMkLst>
        </pc:spChg>
      </pc:sldChg>
      <pc:sldChg chg="modSp add mod">
        <pc:chgData name="Joe Matise" userId="201e34dc-d20d-4beb-9cf1-d69bec97e69c" providerId="ADAL" clId="{BCAFA1C5-C71D-41C9-9132-47EF401A78D8}" dt="2023-05-17T09:23:44.625" v="1261" actId="20577"/>
        <pc:sldMkLst>
          <pc:docMk/>
          <pc:sldMk cId="2610366755" sldId="284"/>
        </pc:sldMkLst>
        <pc:spChg chg="mod">
          <ac:chgData name="Joe Matise" userId="201e34dc-d20d-4beb-9cf1-d69bec97e69c" providerId="ADAL" clId="{BCAFA1C5-C71D-41C9-9132-47EF401A78D8}" dt="2023-05-17T09:21:24.956" v="953" actId="20577"/>
          <ac:spMkLst>
            <pc:docMk/>
            <pc:sldMk cId="2610366755" sldId="284"/>
            <ac:spMk id="5" creationId="{0F284F22-B0CA-9BDF-D382-FAAAA2C70757}"/>
          </ac:spMkLst>
        </pc:spChg>
        <pc:spChg chg="mod">
          <ac:chgData name="Joe Matise" userId="201e34dc-d20d-4beb-9cf1-d69bec97e69c" providerId="ADAL" clId="{BCAFA1C5-C71D-41C9-9132-47EF401A78D8}" dt="2023-05-17T09:23:44.625" v="1261" actId="20577"/>
          <ac:spMkLst>
            <pc:docMk/>
            <pc:sldMk cId="2610366755" sldId="284"/>
            <ac:spMk id="6" creationId="{A3F9F1E6-DCD6-11F8-4CF0-8A3A49D2B43E}"/>
          </ac:spMkLst>
        </pc:spChg>
      </pc:sldChg>
      <pc:sldChg chg="modSp add mod">
        <pc:chgData name="Joe Matise" userId="201e34dc-d20d-4beb-9cf1-d69bec97e69c" providerId="ADAL" clId="{BCAFA1C5-C71D-41C9-9132-47EF401A78D8}" dt="2023-05-17T09:25:24.907" v="1441" actId="20577"/>
        <pc:sldMkLst>
          <pc:docMk/>
          <pc:sldMk cId="57955368" sldId="285"/>
        </pc:sldMkLst>
        <pc:spChg chg="mod">
          <ac:chgData name="Joe Matise" userId="201e34dc-d20d-4beb-9cf1-d69bec97e69c" providerId="ADAL" clId="{BCAFA1C5-C71D-41C9-9132-47EF401A78D8}" dt="2023-05-17T09:24:23.195" v="1270" actId="20577"/>
          <ac:spMkLst>
            <pc:docMk/>
            <pc:sldMk cId="57955368" sldId="285"/>
            <ac:spMk id="5" creationId="{0F284F22-B0CA-9BDF-D382-FAAAA2C70757}"/>
          </ac:spMkLst>
        </pc:spChg>
        <pc:spChg chg="mod">
          <ac:chgData name="Joe Matise" userId="201e34dc-d20d-4beb-9cf1-d69bec97e69c" providerId="ADAL" clId="{BCAFA1C5-C71D-41C9-9132-47EF401A78D8}" dt="2023-05-17T09:25:24.907" v="1441" actId="20577"/>
          <ac:spMkLst>
            <pc:docMk/>
            <pc:sldMk cId="57955368" sldId="285"/>
            <ac:spMk id="6" creationId="{A3F9F1E6-DCD6-11F8-4CF0-8A3A49D2B43E}"/>
          </ac:spMkLst>
        </pc:spChg>
      </pc:sldChg>
      <pc:sldChg chg="modSp add mod">
        <pc:chgData name="Joe Matise" userId="201e34dc-d20d-4beb-9cf1-d69bec97e69c" providerId="ADAL" clId="{BCAFA1C5-C71D-41C9-9132-47EF401A78D8}" dt="2023-05-17T09:26:49.023" v="1562" actId="20577"/>
        <pc:sldMkLst>
          <pc:docMk/>
          <pc:sldMk cId="1785055050" sldId="286"/>
        </pc:sldMkLst>
        <pc:spChg chg="mod">
          <ac:chgData name="Joe Matise" userId="201e34dc-d20d-4beb-9cf1-d69bec97e69c" providerId="ADAL" clId="{BCAFA1C5-C71D-41C9-9132-47EF401A78D8}" dt="2023-05-17T09:25:51.066" v="1449" actId="20577"/>
          <ac:spMkLst>
            <pc:docMk/>
            <pc:sldMk cId="1785055050" sldId="286"/>
            <ac:spMk id="5" creationId="{0F284F22-B0CA-9BDF-D382-FAAAA2C70757}"/>
          </ac:spMkLst>
        </pc:spChg>
        <pc:spChg chg="mod">
          <ac:chgData name="Joe Matise" userId="201e34dc-d20d-4beb-9cf1-d69bec97e69c" providerId="ADAL" clId="{BCAFA1C5-C71D-41C9-9132-47EF401A78D8}" dt="2023-05-17T09:26:49.023" v="1562" actId="20577"/>
          <ac:spMkLst>
            <pc:docMk/>
            <pc:sldMk cId="1785055050" sldId="286"/>
            <ac:spMk id="6" creationId="{A3F9F1E6-DCD6-11F8-4CF0-8A3A49D2B43E}"/>
          </ac:spMkLst>
        </pc:spChg>
      </pc:sldChg>
      <pc:sldChg chg="modSp add mod">
        <pc:chgData name="Joe Matise" userId="201e34dc-d20d-4beb-9cf1-d69bec97e69c" providerId="ADAL" clId="{BCAFA1C5-C71D-41C9-9132-47EF401A78D8}" dt="2023-05-17T18:21:07.024" v="1943" actId="20577"/>
        <pc:sldMkLst>
          <pc:docMk/>
          <pc:sldMk cId="3517976934" sldId="287"/>
        </pc:sldMkLst>
        <pc:spChg chg="mod">
          <ac:chgData name="Joe Matise" userId="201e34dc-d20d-4beb-9cf1-d69bec97e69c" providerId="ADAL" clId="{BCAFA1C5-C71D-41C9-9132-47EF401A78D8}" dt="2023-05-17T09:27:13.567" v="1594" actId="20577"/>
          <ac:spMkLst>
            <pc:docMk/>
            <pc:sldMk cId="3517976934" sldId="287"/>
            <ac:spMk id="5" creationId="{0F284F22-B0CA-9BDF-D382-FAAAA2C70757}"/>
          </ac:spMkLst>
        </pc:spChg>
        <pc:spChg chg="mod">
          <ac:chgData name="Joe Matise" userId="201e34dc-d20d-4beb-9cf1-d69bec97e69c" providerId="ADAL" clId="{BCAFA1C5-C71D-41C9-9132-47EF401A78D8}" dt="2023-05-17T18:21:07.024" v="1943" actId="20577"/>
          <ac:spMkLst>
            <pc:docMk/>
            <pc:sldMk cId="3517976934" sldId="287"/>
            <ac:spMk id="6" creationId="{A3F9F1E6-DCD6-11F8-4CF0-8A3A49D2B43E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5:31:09.298" v="1791" actId="6549"/>
        <pc:sldMkLst>
          <pc:docMk/>
          <pc:sldMk cId="3108714220" sldId="288"/>
        </pc:sldMkLst>
        <pc:spChg chg="del mod ord">
          <ac:chgData name="Joe Matise" userId="201e34dc-d20d-4beb-9cf1-d69bec97e69c" providerId="ADAL" clId="{BCAFA1C5-C71D-41C9-9132-47EF401A78D8}" dt="2023-05-17T15:30:02.973" v="1596" actId="700"/>
          <ac:spMkLst>
            <pc:docMk/>
            <pc:sldMk cId="3108714220" sldId="288"/>
            <ac:spMk id="2" creationId="{C20929B6-5287-3EC3-4A27-5001D54EB3F9}"/>
          </ac:spMkLst>
        </pc:spChg>
        <pc:spChg chg="del mod ord">
          <ac:chgData name="Joe Matise" userId="201e34dc-d20d-4beb-9cf1-d69bec97e69c" providerId="ADAL" clId="{BCAFA1C5-C71D-41C9-9132-47EF401A78D8}" dt="2023-05-17T15:30:02.973" v="1596" actId="700"/>
          <ac:spMkLst>
            <pc:docMk/>
            <pc:sldMk cId="3108714220" sldId="288"/>
            <ac:spMk id="3" creationId="{14B671BA-BFC4-6AAE-7888-7FE07D705D66}"/>
          </ac:spMkLst>
        </pc:spChg>
        <pc:spChg chg="del">
          <ac:chgData name="Joe Matise" userId="201e34dc-d20d-4beb-9cf1-d69bec97e69c" providerId="ADAL" clId="{BCAFA1C5-C71D-41C9-9132-47EF401A78D8}" dt="2023-05-17T15:30:02.973" v="1596" actId="700"/>
          <ac:spMkLst>
            <pc:docMk/>
            <pc:sldMk cId="3108714220" sldId="288"/>
            <ac:spMk id="4" creationId="{B99F23A4-D07C-DC0B-EA0A-E210C43C2273}"/>
          </ac:spMkLst>
        </pc:spChg>
        <pc:spChg chg="add mod ord">
          <ac:chgData name="Joe Matise" userId="201e34dc-d20d-4beb-9cf1-d69bec97e69c" providerId="ADAL" clId="{BCAFA1C5-C71D-41C9-9132-47EF401A78D8}" dt="2023-05-17T15:30:07.720" v="1619" actId="20577"/>
          <ac:spMkLst>
            <pc:docMk/>
            <pc:sldMk cId="3108714220" sldId="288"/>
            <ac:spMk id="5" creationId="{A0D0AA00-7AA5-4352-F3EB-FFA958FEDE8F}"/>
          </ac:spMkLst>
        </pc:spChg>
        <pc:spChg chg="add mod ord">
          <ac:chgData name="Joe Matise" userId="201e34dc-d20d-4beb-9cf1-d69bec97e69c" providerId="ADAL" clId="{BCAFA1C5-C71D-41C9-9132-47EF401A78D8}" dt="2023-05-17T15:31:09.298" v="1791" actId="6549"/>
          <ac:spMkLst>
            <pc:docMk/>
            <pc:sldMk cId="3108714220" sldId="288"/>
            <ac:spMk id="6" creationId="{4D28663D-3CCE-7CAC-0838-A9284F3AEFFF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8:22:46.192" v="1994" actId="20577"/>
        <pc:sldMkLst>
          <pc:docMk/>
          <pc:sldMk cId="219365476" sldId="289"/>
        </pc:sldMkLst>
        <pc:spChg chg="del mod ord">
          <ac:chgData name="Joe Matise" userId="201e34dc-d20d-4beb-9cf1-d69bec97e69c" providerId="ADAL" clId="{BCAFA1C5-C71D-41C9-9132-47EF401A78D8}" dt="2023-05-17T18:21:22.237" v="1945" actId="700"/>
          <ac:spMkLst>
            <pc:docMk/>
            <pc:sldMk cId="219365476" sldId="289"/>
            <ac:spMk id="2" creationId="{FD2DB98A-4C12-239A-1022-28ED085D5262}"/>
          </ac:spMkLst>
        </pc:spChg>
        <pc:spChg chg="del mod ord">
          <ac:chgData name="Joe Matise" userId="201e34dc-d20d-4beb-9cf1-d69bec97e69c" providerId="ADAL" clId="{BCAFA1C5-C71D-41C9-9132-47EF401A78D8}" dt="2023-05-17T18:21:22.237" v="1945" actId="700"/>
          <ac:spMkLst>
            <pc:docMk/>
            <pc:sldMk cId="219365476" sldId="289"/>
            <ac:spMk id="3" creationId="{1E8E3C7F-8D82-0505-9CBC-1F65BDDA4060}"/>
          </ac:spMkLst>
        </pc:spChg>
        <pc:spChg chg="add mod ord">
          <ac:chgData name="Joe Matise" userId="201e34dc-d20d-4beb-9cf1-d69bec97e69c" providerId="ADAL" clId="{BCAFA1C5-C71D-41C9-9132-47EF401A78D8}" dt="2023-05-17T18:22:46.192" v="1994" actId="20577"/>
          <ac:spMkLst>
            <pc:docMk/>
            <pc:sldMk cId="219365476" sldId="289"/>
            <ac:spMk id="4" creationId="{A434D7C5-B0B7-1357-5687-8B486987E927}"/>
          </ac:spMkLst>
        </pc:spChg>
        <pc:spChg chg="add mod ord">
          <ac:chgData name="Joe Matise" userId="201e34dc-d20d-4beb-9cf1-d69bec97e69c" providerId="ADAL" clId="{BCAFA1C5-C71D-41C9-9132-47EF401A78D8}" dt="2023-05-17T18:22:40.234" v="1968" actId="20577"/>
          <ac:spMkLst>
            <pc:docMk/>
            <pc:sldMk cId="219365476" sldId="289"/>
            <ac:spMk id="5" creationId="{06F14146-F3C3-B662-1371-4D41B838DA83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8:40:32.098" v="2949" actId="255"/>
        <pc:sldMkLst>
          <pc:docMk/>
          <pc:sldMk cId="454344227" sldId="290"/>
        </pc:sldMkLst>
        <pc:spChg chg="del mod ord">
          <ac:chgData name="Joe Matise" userId="201e34dc-d20d-4beb-9cf1-d69bec97e69c" providerId="ADAL" clId="{BCAFA1C5-C71D-41C9-9132-47EF401A78D8}" dt="2023-05-17T18:23:08.618" v="1998" actId="700"/>
          <ac:spMkLst>
            <pc:docMk/>
            <pc:sldMk cId="454344227" sldId="290"/>
            <ac:spMk id="2" creationId="{B81D9E65-6DDE-0944-EBBD-D4E582918615}"/>
          </ac:spMkLst>
        </pc:spChg>
        <pc:spChg chg="del mod ord">
          <ac:chgData name="Joe Matise" userId="201e34dc-d20d-4beb-9cf1-d69bec97e69c" providerId="ADAL" clId="{BCAFA1C5-C71D-41C9-9132-47EF401A78D8}" dt="2023-05-17T18:23:08.618" v="1998" actId="700"/>
          <ac:spMkLst>
            <pc:docMk/>
            <pc:sldMk cId="454344227" sldId="290"/>
            <ac:spMk id="3" creationId="{F1F767B9-E65C-FBB6-5717-199F4F199FC0}"/>
          </ac:spMkLst>
        </pc:spChg>
        <pc:spChg chg="add mod ord">
          <ac:chgData name="Joe Matise" userId="201e34dc-d20d-4beb-9cf1-d69bec97e69c" providerId="ADAL" clId="{BCAFA1C5-C71D-41C9-9132-47EF401A78D8}" dt="2023-05-17T18:27:44.112" v="2030" actId="20577"/>
          <ac:spMkLst>
            <pc:docMk/>
            <pc:sldMk cId="454344227" sldId="290"/>
            <ac:spMk id="4" creationId="{F7082670-A62A-870D-866C-F3C6F947BD96}"/>
          </ac:spMkLst>
        </pc:spChg>
        <pc:spChg chg="add mod ord">
          <ac:chgData name="Joe Matise" userId="201e34dc-d20d-4beb-9cf1-d69bec97e69c" providerId="ADAL" clId="{BCAFA1C5-C71D-41C9-9132-47EF401A78D8}" dt="2023-05-17T18:40:32.098" v="2949" actId="255"/>
          <ac:spMkLst>
            <pc:docMk/>
            <pc:sldMk cId="454344227" sldId="290"/>
            <ac:spMk id="5" creationId="{E13DF101-EFB5-472C-4829-3A06488CA08A}"/>
          </ac:spMkLst>
        </pc:spChg>
      </pc:sldChg>
      <pc:sldChg chg="new del">
        <pc:chgData name="Joe Matise" userId="201e34dc-d20d-4beb-9cf1-d69bec97e69c" providerId="ADAL" clId="{BCAFA1C5-C71D-41C9-9132-47EF401A78D8}" dt="2023-05-17T18:22:58.289" v="1996" actId="680"/>
        <pc:sldMkLst>
          <pc:docMk/>
          <pc:sldMk cId="1139504510" sldId="290"/>
        </pc:sldMkLst>
      </pc:sldChg>
      <pc:sldChg chg="modSp new mod">
        <pc:chgData name="Joe Matise" userId="201e34dc-d20d-4beb-9cf1-d69bec97e69c" providerId="ADAL" clId="{BCAFA1C5-C71D-41C9-9132-47EF401A78D8}" dt="2023-05-17T18:40:19.195" v="2945" actId="27636"/>
        <pc:sldMkLst>
          <pc:docMk/>
          <pc:sldMk cId="1417917027" sldId="291"/>
        </pc:sldMkLst>
        <pc:spChg chg="mod">
          <ac:chgData name="Joe Matise" userId="201e34dc-d20d-4beb-9cf1-d69bec97e69c" providerId="ADAL" clId="{BCAFA1C5-C71D-41C9-9132-47EF401A78D8}" dt="2023-05-17T18:36:22.384" v="2512" actId="20577"/>
          <ac:spMkLst>
            <pc:docMk/>
            <pc:sldMk cId="1417917027" sldId="291"/>
            <ac:spMk id="2" creationId="{8C4238F1-9F40-1F26-E7D9-9DB3E43338D4}"/>
          </ac:spMkLst>
        </pc:spChg>
        <pc:spChg chg="mod">
          <ac:chgData name="Joe Matise" userId="201e34dc-d20d-4beb-9cf1-d69bec97e69c" providerId="ADAL" clId="{BCAFA1C5-C71D-41C9-9132-47EF401A78D8}" dt="2023-05-17T18:40:19.195" v="2945" actId="27636"/>
          <ac:spMkLst>
            <pc:docMk/>
            <pc:sldMk cId="1417917027" sldId="291"/>
            <ac:spMk id="3" creationId="{C57AEB96-286C-E172-9000-B66D6B7A7937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9:17:14.035" v="2995" actId="20577"/>
        <pc:sldMkLst>
          <pc:docMk/>
          <pc:sldMk cId="3263111065" sldId="292"/>
        </pc:sldMkLst>
        <pc:spChg chg="del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263111065" sldId="292"/>
            <ac:spMk id="2" creationId="{3182B9F4-92D2-DCD2-C28B-F360272EE1A4}"/>
          </ac:spMkLst>
        </pc:spChg>
        <pc:spChg chg="del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263111065" sldId="292"/>
            <ac:spMk id="3" creationId="{383CBF64-7523-AD23-9113-1E1937E7ACFD}"/>
          </ac:spMkLst>
        </pc:spChg>
        <pc:spChg chg="add mod ord">
          <ac:chgData name="Joe Matise" userId="201e34dc-d20d-4beb-9cf1-d69bec97e69c" providerId="ADAL" clId="{BCAFA1C5-C71D-41C9-9132-47EF401A78D8}" dt="2023-05-17T19:17:14.035" v="2995" actId="20577"/>
          <ac:spMkLst>
            <pc:docMk/>
            <pc:sldMk cId="3263111065" sldId="292"/>
            <ac:spMk id="4" creationId="{2E342D26-B87B-8A3E-924E-5A03B4DAA1FE}"/>
          </ac:spMkLst>
        </pc:spChg>
        <pc:spChg chg="add mod ord">
          <ac:chgData name="Joe Matise" userId="201e34dc-d20d-4beb-9cf1-d69bec97e69c" providerId="ADAL" clId="{BCAFA1C5-C71D-41C9-9132-47EF401A78D8}" dt="2023-05-17T19:17:05.858" v="2953" actId="700"/>
          <ac:spMkLst>
            <pc:docMk/>
            <pc:sldMk cId="3263111065" sldId="292"/>
            <ac:spMk id="5" creationId="{2A1E9608-7E5E-CB28-91F1-4614D735CA79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9:19:36.369" v="3636" actId="20577"/>
        <pc:sldMkLst>
          <pc:docMk/>
          <pc:sldMk cId="1814161594" sldId="293"/>
        </pc:sldMkLst>
        <pc:spChg chg="del mod ord">
          <ac:chgData name="Joe Matise" userId="201e34dc-d20d-4beb-9cf1-d69bec97e69c" providerId="ADAL" clId="{BCAFA1C5-C71D-41C9-9132-47EF401A78D8}" dt="2023-05-17T19:17:21.321" v="2997" actId="700"/>
          <ac:spMkLst>
            <pc:docMk/>
            <pc:sldMk cId="1814161594" sldId="293"/>
            <ac:spMk id="2" creationId="{3A39C337-DFB9-653C-1F9B-0900743E3DB0}"/>
          </ac:spMkLst>
        </pc:spChg>
        <pc:spChg chg="del mod ord">
          <ac:chgData name="Joe Matise" userId="201e34dc-d20d-4beb-9cf1-d69bec97e69c" providerId="ADAL" clId="{BCAFA1C5-C71D-41C9-9132-47EF401A78D8}" dt="2023-05-17T19:17:21.321" v="2997" actId="700"/>
          <ac:spMkLst>
            <pc:docMk/>
            <pc:sldMk cId="1814161594" sldId="293"/>
            <ac:spMk id="3" creationId="{5DCB1209-0982-7EA8-F53C-29ACD5B520B1}"/>
          </ac:spMkLst>
        </pc:spChg>
        <pc:spChg chg="add mod ord">
          <ac:chgData name="Joe Matise" userId="201e34dc-d20d-4beb-9cf1-d69bec97e69c" providerId="ADAL" clId="{BCAFA1C5-C71D-41C9-9132-47EF401A78D8}" dt="2023-05-17T19:17:30.789" v="3054" actId="20577"/>
          <ac:spMkLst>
            <pc:docMk/>
            <pc:sldMk cId="1814161594" sldId="293"/>
            <ac:spMk id="4" creationId="{D41F7867-72A2-151A-E1B8-BE3F85CF5897}"/>
          </ac:spMkLst>
        </pc:spChg>
        <pc:spChg chg="add mod ord">
          <ac:chgData name="Joe Matise" userId="201e34dc-d20d-4beb-9cf1-d69bec97e69c" providerId="ADAL" clId="{BCAFA1C5-C71D-41C9-9132-47EF401A78D8}" dt="2023-05-17T19:19:36.369" v="3636" actId="20577"/>
          <ac:spMkLst>
            <pc:docMk/>
            <pc:sldMk cId="1814161594" sldId="293"/>
            <ac:spMk id="5" creationId="{57688762-47D4-D929-314D-308577867BBE}"/>
          </ac:spMkLst>
        </pc:spChg>
      </pc:sldChg>
      <pc:sldChg chg="modSp new mod">
        <pc:chgData name="Joe Matise" userId="201e34dc-d20d-4beb-9cf1-d69bec97e69c" providerId="ADAL" clId="{BCAFA1C5-C71D-41C9-9132-47EF401A78D8}" dt="2023-05-17T19:21:19.934" v="4253" actId="20577"/>
        <pc:sldMkLst>
          <pc:docMk/>
          <pc:sldMk cId="1577385777" sldId="294"/>
        </pc:sldMkLst>
        <pc:spChg chg="mod">
          <ac:chgData name="Joe Matise" userId="201e34dc-d20d-4beb-9cf1-d69bec97e69c" providerId="ADAL" clId="{BCAFA1C5-C71D-41C9-9132-47EF401A78D8}" dt="2023-05-17T19:19:44.193" v="3647" actId="20577"/>
          <ac:spMkLst>
            <pc:docMk/>
            <pc:sldMk cId="1577385777" sldId="294"/>
            <ac:spMk id="2" creationId="{AF1A2F37-4C68-74DA-B794-CB7BD261BA57}"/>
          </ac:spMkLst>
        </pc:spChg>
        <pc:spChg chg="mod">
          <ac:chgData name="Joe Matise" userId="201e34dc-d20d-4beb-9cf1-d69bec97e69c" providerId="ADAL" clId="{BCAFA1C5-C71D-41C9-9132-47EF401A78D8}" dt="2023-05-17T19:21:19.934" v="4253" actId="20577"/>
          <ac:spMkLst>
            <pc:docMk/>
            <pc:sldMk cId="1577385777" sldId="294"/>
            <ac:spMk id="3" creationId="{D856D104-1CBE-0AE6-E151-5CD007AC9B5A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9:21:41.533" v="4266" actId="20577"/>
        <pc:sldMkLst>
          <pc:docMk/>
          <pc:sldMk cId="120200835" sldId="295"/>
        </pc:sldMkLst>
        <pc:spChg chg="del mod ord">
          <ac:chgData name="Joe Matise" userId="201e34dc-d20d-4beb-9cf1-d69bec97e69c" providerId="ADAL" clId="{BCAFA1C5-C71D-41C9-9132-47EF401A78D8}" dt="2023-05-17T19:21:38.567" v="4257" actId="700"/>
          <ac:spMkLst>
            <pc:docMk/>
            <pc:sldMk cId="120200835" sldId="295"/>
            <ac:spMk id="2" creationId="{2EE59D0A-414E-5200-03D4-72273E644391}"/>
          </ac:spMkLst>
        </pc:spChg>
        <pc:spChg chg="del mod ord">
          <ac:chgData name="Joe Matise" userId="201e34dc-d20d-4beb-9cf1-d69bec97e69c" providerId="ADAL" clId="{BCAFA1C5-C71D-41C9-9132-47EF401A78D8}" dt="2023-05-17T19:21:38.567" v="4257" actId="700"/>
          <ac:spMkLst>
            <pc:docMk/>
            <pc:sldMk cId="120200835" sldId="295"/>
            <ac:spMk id="3" creationId="{D5DDBD81-05CC-8CB3-5397-54654228E439}"/>
          </ac:spMkLst>
        </pc:spChg>
        <pc:spChg chg="add mod ord">
          <ac:chgData name="Joe Matise" userId="201e34dc-d20d-4beb-9cf1-d69bec97e69c" providerId="ADAL" clId="{BCAFA1C5-C71D-41C9-9132-47EF401A78D8}" dt="2023-05-17T19:21:41.533" v="4266" actId="20577"/>
          <ac:spMkLst>
            <pc:docMk/>
            <pc:sldMk cId="120200835" sldId="295"/>
            <ac:spMk id="4" creationId="{E45167A6-3EE0-01B2-D83F-4274BF52BCB6}"/>
          </ac:spMkLst>
        </pc:spChg>
        <pc:spChg chg="add mod ord">
          <ac:chgData name="Joe Matise" userId="201e34dc-d20d-4beb-9cf1-d69bec97e69c" providerId="ADAL" clId="{BCAFA1C5-C71D-41C9-9132-47EF401A78D8}" dt="2023-05-17T19:21:38.567" v="4257" actId="700"/>
          <ac:spMkLst>
            <pc:docMk/>
            <pc:sldMk cId="120200835" sldId="295"/>
            <ac:spMk id="5" creationId="{69E917D2-9E7C-D2D1-3379-F7A56A466FBB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9:26:27.816" v="4595" actId="20577"/>
        <pc:sldMkLst>
          <pc:docMk/>
          <pc:sldMk cId="1018175655" sldId="296"/>
        </pc:sldMkLst>
        <pc:spChg chg="del mod ord">
          <ac:chgData name="Joe Matise" userId="201e34dc-d20d-4beb-9cf1-d69bec97e69c" providerId="ADAL" clId="{BCAFA1C5-C71D-41C9-9132-47EF401A78D8}" dt="2023-05-17T19:21:48.413" v="4268" actId="700"/>
          <ac:spMkLst>
            <pc:docMk/>
            <pc:sldMk cId="1018175655" sldId="296"/>
            <ac:spMk id="2" creationId="{499D1C91-6A29-36E5-438F-7DA85B17906E}"/>
          </ac:spMkLst>
        </pc:spChg>
        <pc:spChg chg="del mod ord">
          <ac:chgData name="Joe Matise" userId="201e34dc-d20d-4beb-9cf1-d69bec97e69c" providerId="ADAL" clId="{BCAFA1C5-C71D-41C9-9132-47EF401A78D8}" dt="2023-05-17T19:21:48.413" v="4268" actId="700"/>
          <ac:spMkLst>
            <pc:docMk/>
            <pc:sldMk cId="1018175655" sldId="296"/>
            <ac:spMk id="3" creationId="{7B34EF99-9FA5-98D2-E171-65DC3A19C4BD}"/>
          </ac:spMkLst>
        </pc:spChg>
        <pc:spChg chg="add mod ord">
          <ac:chgData name="Joe Matise" userId="201e34dc-d20d-4beb-9cf1-d69bec97e69c" providerId="ADAL" clId="{BCAFA1C5-C71D-41C9-9132-47EF401A78D8}" dt="2023-05-17T19:24:33.510" v="4546" actId="20577"/>
          <ac:spMkLst>
            <pc:docMk/>
            <pc:sldMk cId="1018175655" sldId="296"/>
            <ac:spMk id="4" creationId="{D60DA07B-FD0B-51D9-9C6A-E3CBD4E9F6A6}"/>
          </ac:spMkLst>
        </pc:spChg>
        <pc:spChg chg="add mod ord">
          <ac:chgData name="Joe Matise" userId="201e34dc-d20d-4beb-9cf1-d69bec97e69c" providerId="ADAL" clId="{BCAFA1C5-C71D-41C9-9132-47EF401A78D8}" dt="2023-05-17T19:26:27.816" v="4595" actId="20577"/>
          <ac:spMkLst>
            <pc:docMk/>
            <pc:sldMk cId="1018175655" sldId="296"/>
            <ac:spMk id="5" creationId="{30EB5CCB-C979-2703-FE9D-02B4267FE2DF}"/>
          </ac:spMkLst>
        </pc:spChg>
      </pc:sldChg>
      <pc:sldChg chg="addSp delSp modSp new mod modClrScheme chgLayout">
        <pc:chgData name="Joe Matise" userId="201e34dc-d20d-4beb-9cf1-d69bec97e69c" providerId="ADAL" clId="{BCAFA1C5-C71D-41C9-9132-47EF401A78D8}" dt="2023-05-17T19:24:19.176" v="4532" actId="20577"/>
        <pc:sldMkLst>
          <pc:docMk/>
          <pc:sldMk cId="3328673238" sldId="297"/>
        </pc:sldMkLst>
        <pc:spChg chg="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328673238" sldId="297"/>
            <ac:spMk id="2" creationId="{A779DC5D-D6F3-42A4-C205-3214674DD54D}"/>
          </ac:spMkLst>
        </pc:spChg>
        <pc:spChg chg="del mod ord">
          <ac:chgData name="Joe Matise" userId="201e34dc-d20d-4beb-9cf1-d69bec97e69c" providerId="ADAL" clId="{BCAFA1C5-C71D-41C9-9132-47EF401A78D8}" dt="2023-05-17T19:23:20.210" v="4272" actId="700"/>
          <ac:spMkLst>
            <pc:docMk/>
            <pc:sldMk cId="3328673238" sldId="297"/>
            <ac:spMk id="3" creationId="{C3694417-7BF6-056F-3EBB-453229037E77}"/>
          </ac:spMkLst>
        </pc:spChg>
        <pc:spChg chg="add mod ord">
          <ac:chgData name="Joe Matise" userId="201e34dc-d20d-4beb-9cf1-d69bec97e69c" providerId="ADAL" clId="{BCAFA1C5-C71D-41C9-9132-47EF401A78D8}" dt="2023-05-17T19:24:15.531" v="4530" actId="1076"/>
          <ac:spMkLst>
            <pc:docMk/>
            <pc:sldMk cId="3328673238" sldId="297"/>
            <ac:spMk id="4" creationId="{A5E99469-68B1-8350-5EB6-78C51D97C00F}"/>
          </ac:spMkLst>
        </pc:spChg>
        <pc:spChg chg="add mod ord">
          <ac:chgData name="Joe Matise" userId="201e34dc-d20d-4beb-9cf1-d69bec97e69c" providerId="ADAL" clId="{BCAFA1C5-C71D-41C9-9132-47EF401A78D8}" dt="2023-05-17T19:24:19.176" v="4532" actId="20577"/>
          <ac:spMkLst>
            <pc:docMk/>
            <pc:sldMk cId="3328673238" sldId="297"/>
            <ac:spMk id="5" creationId="{468560F1-E186-3F34-0D62-71574DA90FF4}"/>
          </ac:spMkLst>
        </pc:spChg>
      </pc:sldChg>
      <pc:sldChg chg="modSp add mod">
        <pc:chgData name="Joe Matise" userId="201e34dc-d20d-4beb-9cf1-d69bec97e69c" providerId="ADAL" clId="{BCAFA1C5-C71D-41C9-9132-47EF401A78D8}" dt="2023-05-17T19:26:38.102" v="4596" actId="20577"/>
        <pc:sldMkLst>
          <pc:docMk/>
          <pc:sldMk cId="2758715717" sldId="298"/>
        </pc:sldMkLst>
        <pc:spChg chg="mod">
          <ac:chgData name="Joe Matise" userId="201e34dc-d20d-4beb-9cf1-d69bec97e69c" providerId="ADAL" clId="{BCAFA1C5-C71D-41C9-9132-47EF401A78D8}" dt="2023-05-17T19:26:38.102" v="4596" actId="20577"/>
          <ac:spMkLst>
            <pc:docMk/>
            <pc:sldMk cId="2758715717" sldId="298"/>
            <ac:spMk id="5" creationId="{30EB5CCB-C979-2703-FE9D-02B4267FE2D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9B3A2-BB3C-44C2-8CCC-4EB520FA1DC2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822A269-34E3-49B2-B3F4-27F06213CD1F}">
      <dgm:prSet/>
      <dgm:spPr/>
      <dgm:t>
        <a:bodyPr/>
        <a:lstStyle/>
        <a:p>
          <a:r>
            <a:rPr lang="en-US"/>
            <a:t>Many different methods for writing code from data</a:t>
          </a:r>
        </a:p>
      </dgm:t>
    </dgm:pt>
    <dgm:pt modelId="{A23A718C-24B0-4F78-AF8C-AE704D719315}" type="parTrans" cxnId="{231BCFEE-A503-486E-BF3B-0AA0C12288BB}">
      <dgm:prSet/>
      <dgm:spPr/>
      <dgm:t>
        <a:bodyPr/>
        <a:lstStyle/>
        <a:p>
          <a:endParaRPr lang="en-US"/>
        </a:p>
      </dgm:t>
    </dgm:pt>
    <dgm:pt modelId="{9E32F6E1-6424-4128-B081-37D2B4DCE49C}" type="sibTrans" cxnId="{231BCFEE-A503-486E-BF3B-0AA0C12288BB}">
      <dgm:prSet/>
      <dgm:spPr/>
      <dgm:t>
        <a:bodyPr/>
        <a:lstStyle/>
        <a:p>
          <a:endParaRPr lang="en-US"/>
        </a:p>
      </dgm:t>
    </dgm:pt>
    <dgm:pt modelId="{94A5245F-07DC-4387-99CE-3B38DABE45D4}">
      <dgm:prSet/>
      <dgm:spPr/>
      <dgm:t>
        <a:bodyPr/>
        <a:lstStyle/>
        <a:p>
          <a:r>
            <a:rPr lang="en-US"/>
            <a:t>Differences:</a:t>
          </a:r>
        </a:p>
      </dgm:t>
    </dgm:pt>
    <dgm:pt modelId="{5E2E4F66-ED97-4DC0-BF2D-55D948BF4E80}" type="parTrans" cxnId="{9A0EA0B7-B23A-4651-BC96-D95D2E4C82A7}">
      <dgm:prSet/>
      <dgm:spPr/>
      <dgm:t>
        <a:bodyPr/>
        <a:lstStyle/>
        <a:p>
          <a:endParaRPr lang="en-US"/>
        </a:p>
      </dgm:t>
    </dgm:pt>
    <dgm:pt modelId="{1939E8E4-ABB5-4FE9-9956-B143B437351B}" type="sibTrans" cxnId="{9A0EA0B7-B23A-4651-BC96-D95D2E4C82A7}">
      <dgm:prSet/>
      <dgm:spPr/>
      <dgm:t>
        <a:bodyPr/>
        <a:lstStyle/>
        <a:p>
          <a:endParaRPr lang="en-US"/>
        </a:p>
      </dgm:t>
    </dgm:pt>
    <dgm:pt modelId="{ED7F288F-C3AC-4C88-868F-49D92BDD1A3D}">
      <dgm:prSet/>
      <dgm:spPr/>
      <dgm:t>
        <a:bodyPr/>
        <a:lstStyle/>
        <a:p>
          <a:r>
            <a:rPr lang="en-US"/>
            <a:t>Limitations</a:t>
          </a:r>
        </a:p>
      </dgm:t>
    </dgm:pt>
    <dgm:pt modelId="{85A7640C-7942-44A2-88D8-FE2BA04198EE}" type="parTrans" cxnId="{34463C7F-F130-407B-A8F9-3B18E2FB925C}">
      <dgm:prSet/>
      <dgm:spPr/>
      <dgm:t>
        <a:bodyPr/>
        <a:lstStyle/>
        <a:p>
          <a:endParaRPr lang="en-US"/>
        </a:p>
      </dgm:t>
    </dgm:pt>
    <dgm:pt modelId="{3C079D60-0425-44B9-B7D4-8A29D65CA652}" type="sibTrans" cxnId="{34463C7F-F130-407B-A8F9-3B18E2FB925C}">
      <dgm:prSet/>
      <dgm:spPr/>
      <dgm:t>
        <a:bodyPr/>
        <a:lstStyle/>
        <a:p>
          <a:endParaRPr lang="en-US"/>
        </a:p>
      </dgm:t>
    </dgm:pt>
    <dgm:pt modelId="{6D305820-2269-46D3-AC56-979C8066C6C9}">
      <dgm:prSet/>
      <dgm:spPr/>
      <dgm:t>
        <a:bodyPr/>
        <a:lstStyle/>
        <a:p>
          <a:r>
            <a:rPr lang="en-US"/>
            <a:t>Execution Timing</a:t>
          </a:r>
        </a:p>
      </dgm:t>
    </dgm:pt>
    <dgm:pt modelId="{27AC192B-1B39-4066-BF91-282B881D96FC}" type="parTrans" cxnId="{4A5694C0-696F-4DE5-96F5-C9281611F584}">
      <dgm:prSet/>
      <dgm:spPr/>
      <dgm:t>
        <a:bodyPr/>
        <a:lstStyle/>
        <a:p>
          <a:endParaRPr lang="en-US"/>
        </a:p>
      </dgm:t>
    </dgm:pt>
    <dgm:pt modelId="{A55B84AD-AE13-4B03-A2E0-439541B03A21}" type="sibTrans" cxnId="{4A5694C0-696F-4DE5-96F5-C9281611F584}">
      <dgm:prSet/>
      <dgm:spPr/>
      <dgm:t>
        <a:bodyPr/>
        <a:lstStyle/>
        <a:p>
          <a:endParaRPr lang="en-US"/>
        </a:p>
      </dgm:t>
    </dgm:pt>
    <dgm:pt modelId="{AA7BD1FE-C66B-4EDB-BFB4-B2C3E48D41EB}">
      <dgm:prSet/>
      <dgm:spPr/>
      <dgm:t>
        <a:bodyPr/>
        <a:lstStyle/>
        <a:p>
          <a:r>
            <a:rPr lang="en-US"/>
            <a:t>Simplicity</a:t>
          </a:r>
        </a:p>
      </dgm:t>
    </dgm:pt>
    <dgm:pt modelId="{36522BC1-838B-418F-8824-A4A335B2C2A6}" type="parTrans" cxnId="{535FF0AA-8C76-4327-B1AA-7D57164F91C6}">
      <dgm:prSet/>
      <dgm:spPr/>
      <dgm:t>
        <a:bodyPr/>
        <a:lstStyle/>
        <a:p>
          <a:endParaRPr lang="en-US"/>
        </a:p>
      </dgm:t>
    </dgm:pt>
    <dgm:pt modelId="{324B2A9F-F1C6-49CD-9E33-0532299CF614}" type="sibTrans" cxnId="{535FF0AA-8C76-4327-B1AA-7D57164F91C6}">
      <dgm:prSet/>
      <dgm:spPr/>
      <dgm:t>
        <a:bodyPr/>
        <a:lstStyle/>
        <a:p>
          <a:endParaRPr lang="en-US"/>
        </a:p>
      </dgm:t>
    </dgm:pt>
    <dgm:pt modelId="{951DD13F-C835-4197-AF1B-328A2177370E}">
      <dgm:prSet/>
      <dgm:spPr/>
      <dgm:t>
        <a:bodyPr/>
        <a:lstStyle/>
        <a:p>
          <a:r>
            <a:rPr lang="en-US"/>
            <a:t>Permanence</a:t>
          </a:r>
        </a:p>
      </dgm:t>
    </dgm:pt>
    <dgm:pt modelId="{45AC34EC-2841-4413-9AC6-865345E1AABA}" type="parTrans" cxnId="{4438A484-BDA5-4675-B2C3-AF42513770C4}">
      <dgm:prSet/>
      <dgm:spPr/>
      <dgm:t>
        <a:bodyPr/>
        <a:lstStyle/>
        <a:p>
          <a:endParaRPr lang="en-US"/>
        </a:p>
      </dgm:t>
    </dgm:pt>
    <dgm:pt modelId="{DE11D05B-B645-46FF-9B4D-130AC0CE1033}" type="sibTrans" cxnId="{4438A484-BDA5-4675-B2C3-AF42513770C4}">
      <dgm:prSet/>
      <dgm:spPr/>
      <dgm:t>
        <a:bodyPr/>
        <a:lstStyle/>
        <a:p>
          <a:endParaRPr lang="en-US"/>
        </a:p>
      </dgm:t>
    </dgm:pt>
    <dgm:pt modelId="{5E2340ED-1278-49EC-8CF3-713BE52A96E2}">
      <dgm:prSet/>
      <dgm:spPr/>
      <dgm:t>
        <a:bodyPr/>
        <a:lstStyle/>
        <a:p>
          <a:r>
            <a:rPr lang="en-US"/>
            <a:t>Combine different techniques for best results</a:t>
          </a:r>
        </a:p>
      </dgm:t>
    </dgm:pt>
    <dgm:pt modelId="{8A5266DD-6239-457F-990D-E34A8B43685B}" type="parTrans" cxnId="{6E113E72-EBE1-4F9C-B09D-1CF307408BFE}">
      <dgm:prSet/>
      <dgm:spPr/>
      <dgm:t>
        <a:bodyPr/>
        <a:lstStyle/>
        <a:p>
          <a:endParaRPr lang="en-US"/>
        </a:p>
      </dgm:t>
    </dgm:pt>
    <dgm:pt modelId="{E172CC7A-9ECF-4565-AD12-59802226B8EF}" type="sibTrans" cxnId="{6E113E72-EBE1-4F9C-B09D-1CF307408BFE}">
      <dgm:prSet/>
      <dgm:spPr/>
      <dgm:t>
        <a:bodyPr/>
        <a:lstStyle/>
        <a:p>
          <a:endParaRPr lang="en-US"/>
        </a:p>
      </dgm:t>
    </dgm:pt>
    <dgm:pt modelId="{FA6D6BB6-4564-4CA9-9757-67685B949025}" type="pres">
      <dgm:prSet presAssocID="{4C39B3A2-BB3C-44C2-8CCC-4EB520FA1DC2}" presName="Name0" presStyleCnt="0">
        <dgm:presLayoutVars>
          <dgm:dir/>
          <dgm:animLvl val="lvl"/>
          <dgm:resizeHandles val="exact"/>
        </dgm:presLayoutVars>
      </dgm:prSet>
      <dgm:spPr/>
    </dgm:pt>
    <dgm:pt modelId="{366E3205-791F-475A-8F13-27DF2674B144}" type="pres">
      <dgm:prSet presAssocID="{5E2340ED-1278-49EC-8CF3-713BE52A96E2}" presName="boxAndChildren" presStyleCnt="0"/>
      <dgm:spPr/>
    </dgm:pt>
    <dgm:pt modelId="{242CF8A7-28DA-414C-AC3A-ED8EA4D5589D}" type="pres">
      <dgm:prSet presAssocID="{5E2340ED-1278-49EC-8CF3-713BE52A96E2}" presName="parentTextBox" presStyleLbl="node1" presStyleIdx="0" presStyleCnt="3"/>
      <dgm:spPr/>
    </dgm:pt>
    <dgm:pt modelId="{5DAF5048-1FE4-415E-B6E8-F50957E7977C}" type="pres">
      <dgm:prSet presAssocID="{1939E8E4-ABB5-4FE9-9956-B143B437351B}" presName="sp" presStyleCnt="0"/>
      <dgm:spPr/>
    </dgm:pt>
    <dgm:pt modelId="{AEDD3409-1268-464D-BDA5-8D4248C3C257}" type="pres">
      <dgm:prSet presAssocID="{94A5245F-07DC-4387-99CE-3B38DABE45D4}" presName="arrowAndChildren" presStyleCnt="0"/>
      <dgm:spPr/>
    </dgm:pt>
    <dgm:pt modelId="{CFF04AC3-8419-44D0-BF81-15841D6D9220}" type="pres">
      <dgm:prSet presAssocID="{94A5245F-07DC-4387-99CE-3B38DABE45D4}" presName="parentTextArrow" presStyleLbl="node1" presStyleIdx="0" presStyleCnt="3"/>
      <dgm:spPr/>
    </dgm:pt>
    <dgm:pt modelId="{6FBB1E43-A5EF-43C0-A914-2C469D052038}" type="pres">
      <dgm:prSet presAssocID="{94A5245F-07DC-4387-99CE-3B38DABE45D4}" presName="arrow" presStyleLbl="node1" presStyleIdx="1" presStyleCnt="3"/>
      <dgm:spPr/>
    </dgm:pt>
    <dgm:pt modelId="{0163EFDC-AC93-4076-B062-B4BD0C5183A9}" type="pres">
      <dgm:prSet presAssocID="{94A5245F-07DC-4387-99CE-3B38DABE45D4}" presName="descendantArrow" presStyleCnt="0"/>
      <dgm:spPr/>
    </dgm:pt>
    <dgm:pt modelId="{925A26F8-CF80-49B6-8C1F-7A6FD947F489}" type="pres">
      <dgm:prSet presAssocID="{ED7F288F-C3AC-4C88-868F-49D92BDD1A3D}" presName="childTextArrow" presStyleLbl="fgAccFollowNode1" presStyleIdx="0" presStyleCnt="4">
        <dgm:presLayoutVars>
          <dgm:bulletEnabled val="1"/>
        </dgm:presLayoutVars>
      </dgm:prSet>
      <dgm:spPr/>
    </dgm:pt>
    <dgm:pt modelId="{B85B3C4F-B8DF-49F4-BF88-A7B74EE6DFB7}" type="pres">
      <dgm:prSet presAssocID="{6D305820-2269-46D3-AC56-979C8066C6C9}" presName="childTextArrow" presStyleLbl="fgAccFollowNode1" presStyleIdx="1" presStyleCnt="4">
        <dgm:presLayoutVars>
          <dgm:bulletEnabled val="1"/>
        </dgm:presLayoutVars>
      </dgm:prSet>
      <dgm:spPr/>
    </dgm:pt>
    <dgm:pt modelId="{E07A73EF-8957-4C04-8729-F86E390751F6}" type="pres">
      <dgm:prSet presAssocID="{AA7BD1FE-C66B-4EDB-BFB4-B2C3E48D41EB}" presName="childTextArrow" presStyleLbl="fgAccFollowNode1" presStyleIdx="2" presStyleCnt="4">
        <dgm:presLayoutVars>
          <dgm:bulletEnabled val="1"/>
        </dgm:presLayoutVars>
      </dgm:prSet>
      <dgm:spPr/>
    </dgm:pt>
    <dgm:pt modelId="{D3EC6395-0CC1-4142-96FE-E737F754CE76}" type="pres">
      <dgm:prSet presAssocID="{951DD13F-C835-4197-AF1B-328A2177370E}" presName="childTextArrow" presStyleLbl="fgAccFollowNode1" presStyleIdx="3" presStyleCnt="4">
        <dgm:presLayoutVars>
          <dgm:bulletEnabled val="1"/>
        </dgm:presLayoutVars>
      </dgm:prSet>
      <dgm:spPr/>
    </dgm:pt>
    <dgm:pt modelId="{183CBF71-8B49-4E63-B459-B6C8C61FD530}" type="pres">
      <dgm:prSet presAssocID="{9E32F6E1-6424-4128-B081-37D2B4DCE49C}" presName="sp" presStyleCnt="0"/>
      <dgm:spPr/>
    </dgm:pt>
    <dgm:pt modelId="{AD1DA311-71DA-406F-96E1-40FCBC7BDF98}" type="pres">
      <dgm:prSet presAssocID="{7822A269-34E3-49B2-B3F4-27F06213CD1F}" presName="arrowAndChildren" presStyleCnt="0"/>
      <dgm:spPr/>
    </dgm:pt>
    <dgm:pt modelId="{EDF19E2C-E96F-4CB9-9F9B-84ED40AD4A90}" type="pres">
      <dgm:prSet presAssocID="{7822A269-34E3-49B2-B3F4-27F06213CD1F}" presName="parentTextArrow" presStyleLbl="node1" presStyleIdx="2" presStyleCnt="3"/>
      <dgm:spPr/>
    </dgm:pt>
  </dgm:ptLst>
  <dgm:cxnLst>
    <dgm:cxn modelId="{87FEB416-DC15-4755-9817-8A76E7E1705D}" type="presOf" srcId="{94A5245F-07DC-4387-99CE-3B38DABE45D4}" destId="{6FBB1E43-A5EF-43C0-A914-2C469D052038}" srcOrd="1" destOrd="0" presId="urn:microsoft.com/office/officeart/2005/8/layout/process4"/>
    <dgm:cxn modelId="{37999432-6B33-4FB4-B52B-4A226AE0F248}" type="presOf" srcId="{94A5245F-07DC-4387-99CE-3B38DABE45D4}" destId="{CFF04AC3-8419-44D0-BF81-15841D6D9220}" srcOrd="0" destOrd="0" presId="urn:microsoft.com/office/officeart/2005/8/layout/process4"/>
    <dgm:cxn modelId="{8DDC153B-FA6B-4663-BD24-F84259070E21}" type="presOf" srcId="{AA7BD1FE-C66B-4EDB-BFB4-B2C3E48D41EB}" destId="{E07A73EF-8957-4C04-8729-F86E390751F6}" srcOrd="0" destOrd="0" presId="urn:microsoft.com/office/officeart/2005/8/layout/process4"/>
    <dgm:cxn modelId="{6E113E72-EBE1-4F9C-B09D-1CF307408BFE}" srcId="{4C39B3A2-BB3C-44C2-8CCC-4EB520FA1DC2}" destId="{5E2340ED-1278-49EC-8CF3-713BE52A96E2}" srcOrd="2" destOrd="0" parTransId="{8A5266DD-6239-457F-990D-E34A8B43685B}" sibTransId="{E172CC7A-9ECF-4565-AD12-59802226B8EF}"/>
    <dgm:cxn modelId="{0FC61459-78A9-4D51-A68C-F821CBB9AFEF}" type="presOf" srcId="{6D305820-2269-46D3-AC56-979C8066C6C9}" destId="{B85B3C4F-B8DF-49F4-BF88-A7B74EE6DFB7}" srcOrd="0" destOrd="0" presId="urn:microsoft.com/office/officeart/2005/8/layout/process4"/>
    <dgm:cxn modelId="{1C569A5A-F7BF-41A2-AFF9-34BFB829E654}" type="presOf" srcId="{5E2340ED-1278-49EC-8CF3-713BE52A96E2}" destId="{242CF8A7-28DA-414C-AC3A-ED8EA4D5589D}" srcOrd="0" destOrd="0" presId="urn:microsoft.com/office/officeart/2005/8/layout/process4"/>
    <dgm:cxn modelId="{34463C7F-F130-407B-A8F9-3B18E2FB925C}" srcId="{94A5245F-07DC-4387-99CE-3B38DABE45D4}" destId="{ED7F288F-C3AC-4C88-868F-49D92BDD1A3D}" srcOrd="0" destOrd="0" parTransId="{85A7640C-7942-44A2-88D8-FE2BA04198EE}" sibTransId="{3C079D60-0425-44B9-B7D4-8A29D65CA652}"/>
    <dgm:cxn modelId="{4438A484-BDA5-4675-B2C3-AF42513770C4}" srcId="{94A5245F-07DC-4387-99CE-3B38DABE45D4}" destId="{951DD13F-C835-4197-AF1B-328A2177370E}" srcOrd="3" destOrd="0" parTransId="{45AC34EC-2841-4413-9AC6-865345E1AABA}" sibTransId="{DE11D05B-B645-46FF-9B4D-130AC0CE1033}"/>
    <dgm:cxn modelId="{195C32A2-AE04-40CF-8D01-C7CEABB459B9}" type="presOf" srcId="{7822A269-34E3-49B2-B3F4-27F06213CD1F}" destId="{EDF19E2C-E96F-4CB9-9F9B-84ED40AD4A90}" srcOrd="0" destOrd="0" presId="urn:microsoft.com/office/officeart/2005/8/layout/process4"/>
    <dgm:cxn modelId="{535FF0AA-8C76-4327-B1AA-7D57164F91C6}" srcId="{94A5245F-07DC-4387-99CE-3B38DABE45D4}" destId="{AA7BD1FE-C66B-4EDB-BFB4-B2C3E48D41EB}" srcOrd="2" destOrd="0" parTransId="{36522BC1-838B-418F-8824-A4A335B2C2A6}" sibTransId="{324B2A9F-F1C6-49CD-9E33-0532299CF614}"/>
    <dgm:cxn modelId="{9A0EA0B7-B23A-4651-BC96-D95D2E4C82A7}" srcId="{4C39B3A2-BB3C-44C2-8CCC-4EB520FA1DC2}" destId="{94A5245F-07DC-4387-99CE-3B38DABE45D4}" srcOrd="1" destOrd="0" parTransId="{5E2E4F66-ED97-4DC0-BF2D-55D948BF4E80}" sibTransId="{1939E8E4-ABB5-4FE9-9956-B143B437351B}"/>
    <dgm:cxn modelId="{4A5694C0-696F-4DE5-96F5-C9281611F584}" srcId="{94A5245F-07DC-4387-99CE-3B38DABE45D4}" destId="{6D305820-2269-46D3-AC56-979C8066C6C9}" srcOrd="1" destOrd="0" parTransId="{27AC192B-1B39-4066-BF91-282B881D96FC}" sibTransId="{A55B84AD-AE13-4B03-A2E0-439541B03A21}"/>
    <dgm:cxn modelId="{414BABC7-799F-48FC-9B88-DA0202248212}" type="presOf" srcId="{4C39B3A2-BB3C-44C2-8CCC-4EB520FA1DC2}" destId="{FA6D6BB6-4564-4CA9-9757-67685B949025}" srcOrd="0" destOrd="0" presId="urn:microsoft.com/office/officeart/2005/8/layout/process4"/>
    <dgm:cxn modelId="{19C5C6DD-2A55-48BA-8544-7295C2F91DE0}" type="presOf" srcId="{ED7F288F-C3AC-4C88-868F-49D92BDD1A3D}" destId="{925A26F8-CF80-49B6-8C1F-7A6FD947F489}" srcOrd="0" destOrd="0" presId="urn:microsoft.com/office/officeart/2005/8/layout/process4"/>
    <dgm:cxn modelId="{49399CE2-9766-4F0C-8442-E125A653B2AB}" type="presOf" srcId="{951DD13F-C835-4197-AF1B-328A2177370E}" destId="{D3EC6395-0CC1-4142-96FE-E737F754CE76}" srcOrd="0" destOrd="0" presId="urn:microsoft.com/office/officeart/2005/8/layout/process4"/>
    <dgm:cxn modelId="{231BCFEE-A503-486E-BF3B-0AA0C12288BB}" srcId="{4C39B3A2-BB3C-44C2-8CCC-4EB520FA1DC2}" destId="{7822A269-34E3-49B2-B3F4-27F06213CD1F}" srcOrd="0" destOrd="0" parTransId="{A23A718C-24B0-4F78-AF8C-AE704D719315}" sibTransId="{9E32F6E1-6424-4128-B081-37D2B4DCE49C}"/>
    <dgm:cxn modelId="{1416B9B5-9768-4B6D-B4C4-45189D8E5BC3}" type="presParOf" srcId="{FA6D6BB6-4564-4CA9-9757-67685B949025}" destId="{366E3205-791F-475A-8F13-27DF2674B144}" srcOrd="0" destOrd="0" presId="urn:microsoft.com/office/officeart/2005/8/layout/process4"/>
    <dgm:cxn modelId="{C6A8990B-C159-457B-814B-4CFF1D1A5E21}" type="presParOf" srcId="{366E3205-791F-475A-8F13-27DF2674B144}" destId="{242CF8A7-28DA-414C-AC3A-ED8EA4D5589D}" srcOrd="0" destOrd="0" presId="urn:microsoft.com/office/officeart/2005/8/layout/process4"/>
    <dgm:cxn modelId="{C36CB0B4-906F-45B0-9095-DA6BC8ABF9E7}" type="presParOf" srcId="{FA6D6BB6-4564-4CA9-9757-67685B949025}" destId="{5DAF5048-1FE4-415E-B6E8-F50957E7977C}" srcOrd="1" destOrd="0" presId="urn:microsoft.com/office/officeart/2005/8/layout/process4"/>
    <dgm:cxn modelId="{883B5A5F-7771-4054-B86E-6E9798E4D5CB}" type="presParOf" srcId="{FA6D6BB6-4564-4CA9-9757-67685B949025}" destId="{AEDD3409-1268-464D-BDA5-8D4248C3C257}" srcOrd="2" destOrd="0" presId="urn:microsoft.com/office/officeart/2005/8/layout/process4"/>
    <dgm:cxn modelId="{19E78B79-4457-4031-AC9F-FBD27F8C8FBF}" type="presParOf" srcId="{AEDD3409-1268-464D-BDA5-8D4248C3C257}" destId="{CFF04AC3-8419-44D0-BF81-15841D6D9220}" srcOrd="0" destOrd="0" presId="urn:microsoft.com/office/officeart/2005/8/layout/process4"/>
    <dgm:cxn modelId="{65F69EAA-6642-4804-973D-96A5F05465E3}" type="presParOf" srcId="{AEDD3409-1268-464D-BDA5-8D4248C3C257}" destId="{6FBB1E43-A5EF-43C0-A914-2C469D052038}" srcOrd="1" destOrd="0" presId="urn:microsoft.com/office/officeart/2005/8/layout/process4"/>
    <dgm:cxn modelId="{CADFECD7-80A3-4CE9-BE7B-535F517C01AF}" type="presParOf" srcId="{AEDD3409-1268-464D-BDA5-8D4248C3C257}" destId="{0163EFDC-AC93-4076-B062-B4BD0C5183A9}" srcOrd="2" destOrd="0" presId="urn:microsoft.com/office/officeart/2005/8/layout/process4"/>
    <dgm:cxn modelId="{B14A5090-E288-46A0-ABE4-354F6E9083B8}" type="presParOf" srcId="{0163EFDC-AC93-4076-B062-B4BD0C5183A9}" destId="{925A26F8-CF80-49B6-8C1F-7A6FD947F489}" srcOrd="0" destOrd="0" presId="urn:microsoft.com/office/officeart/2005/8/layout/process4"/>
    <dgm:cxn modelId="{980DCF16-EC9F-4B08-B83A-422BE87339FC}" type="presParOf" srcId="{0163EFDC-AC93-4076-B062-B4BD0C5183A9}" destId="{B85B3C4F-B8DF-49F4-BF88-A7B74EE6DFB7}" srcOrd="1" destOrd="0" presId="urn:microsoft.com/office/officeart/2005/8/layout/process4"/>
    <dgm:cxn modelId="{09FC8367-8A25-43DA-A46C-DBA6A3A80C66}" type="presParOf" srcId="{0163EFDC-AC93-4076-B062-B4BD0C5183A9}" destId="{E07A73EF-8957-4C04-8729-F86E390751F6}" srcOrd="2" destOrd="0" presId="urn:microsoft.com/office/officeart/2005/8/layout/process4"/>
    <dgm:cxn modelId="{4FA69144-C7CC-4C33-9BD1-5E8AD66D85EF}" type="presParOf" srcId="{0163EFDC-AC93-4076-B062-B4BD0C5183A9}" destId="{D3EC6395-0CC1-4142-96FE-E737F754CE76}" srcOrd="3" destOrd="0" presId="urn:microsoft.com/office/officeart/2005/8/layout/process4"/>
    <dgm:cxn modelId="{6692B721-8DBB-453A-BE73-257443A9537D}" type="presParOf" srcId="{FA6D6BB6-4564-4CA9-9757-67685B949025}" destId="{183CBF71-8B49-4E63-B459-B6C8C61FD530}" srcOrd="3" destOrd="0" presId="urn:microsoft.com/office/officeart/2005/8/layout/process4"/>
    <dgm:cxn modelId="{E0A9B822-CD1B-4964-808E-1ED17E400C6B}" type="presParOf" srcId="{FA6D6BB6-4564-4CA9-9757-67685B949025}" destId="{AD1DA311-71DA-406F-96E1-40FCBC7BDF98}" srcOrd="4" destOrd="0" presId="urn:microsoft.com/office/officeart/2005/8/layout/process4"/>
    <dgm:cxn modelId="{63A7FA43-9D20-4033-9628-C902EAE5DB9E}" type="presParOf" srcId="{AD1DA311-71DA-406F-96E1-40FCBC7BDF98}" destId="{EDF19E2C-E96F-4CB9-9F9B-84ED40AD4A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CF8A7-28DA-414C-AC3A-ED8EA4D5589D}">
      <dsp:nvSpPr>
        <dsp:cNvPr id="0" name=""/>
        <dsp:cNvSpPr/>
      </dsp:nvSpPr>
      <dsp:spPr>
        <a:xfrm>
          <a:off x="0" y="3957824"/>
          <a:ext cx="6400800" cy="1299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 different techniques for best results</a:t>
          </a:r>
        </a:p>
      </dsp:txBody>
      <dsp:txXfrm>
        <a:off x="0" y="3957824"/>
        <a:ext cx="6400800" cy="1299046"/>
      </dsp:txXfrm>
    </dsp:sp>
    <dsp:sp modelId="{6FBB1E43-A5EF-43C0-A914-2C469D052038}">
      <dsp:nvSpPr>
        <dsp:cNvPr id="0" name=""/>
        <dsp:cNvSpPr/>
      </dsp:nvSpPr>
      <dsp:spPr>
        <a:xfrm rot="10800000">
          <a:off x="0" y="1979376"/>
          <a:ext cx="6400800" cy="199793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Differences:</a:t>
          </a:r>
        </a:p>
      </dsp:txBody>
      <dsp:txXfrm rot="-10800000">
        <a:off x="0" y="1979376"/>
        <a:ext cx="6400800" cy="701274"/>
      </dsp:txXfrm>
    </dsp:sp>
    <dsp:sp modelId="{925A26F8-CF80-49B6-8C1F-7A6FD947F489}">
      <dsp:nvSpPr>
        <dsp:cNvPr id="0" name=""/>
        <dsp:cNvSpPr/>
      </dsp:nvSpPr>
      <dsp:spPr>
        <a:xfrm>
          <a:off x="0" y="2680651"/>
          <a:ext cx="1600199" cy="5973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Limitations</a:t>
          </a:r>
        </a:p>
      </dsp:txBody>
      <dsp:txXfrm>
        <a:off x="0" y="2680651"/>
        <a:ext cx="1600199" cy="597382"/>
      </dsp:txXfrm>
    </dsp:sp>
    <dsp:sp modelId="{B85B3C4F-B8DF-49F4-BF88-A7B74EE6DFB7}">
      <dsp:nvSpPr>
        <dsp:cNvPr id="0" name=""/>
        <dsp:cNvSpPr/>
      </dsp:nvSpPr>
      <dsp:spPr>
        <a:xfrm>
          <a:off x="1600200" y="2680651"/>
          <a:ext cx="1600199" cy="5973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Execution Timing</a:t>
          </a:r>
        </a:p>
      </dsp:txBody>
      <dsp:txXfrm>
        <a:off x="1600200" y="2680651"/>
        <a:ext cx="1600199" cy="597382"/>
      </dsp:txXfrm>
    </dsp:sp>
    <dsp:sp modelId="{E07A73EF-8957-4C04-8729-F86E390751F6}">
      <dsp:nvSpPr>
        <dsp:cNvPr id="0" name=""/>
        <dsp:cNvSpPr/>
      </dsp:nvSpPr>
      <dsp:spPr>
        <a:xfrm>
          <a:off x="3200400" y="2680651"/>
          <a:ext cx="1600199" cy="5973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Simplicity</a:t>
          </a:r>
        </a:p>
      </dsp:txBody>
      <dsp:txXfrm>
        <a:off x="3200400" y="2680651"/>
        <a:ext cx="1600199" cy="597382"/>
      </dsp:txXfrm>
    </dsp:sp>
    <dsp:sp modelId="{D3EC6395-0CC1-4142-96FE-E737F754CE76}">
      <dsp:nvSpPr>
        <dsp:cNvPr id="0" name=""/>
        <dsp:cNvSpPr/>
      </dsp:nvSpPr>
      <dsp:spPr>
        <a:xfrm>
          <a:off x="4800600" y="2680651"/>
          <a:ext cx="1600199" cy="5973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Permanence</a:t>
          </a:r>
        </a:p>
      </dsp:txBody>
      <dsp:txXfrm>
        <a:off x="4800600" y="2680651"/>
        <a:ext cx="1600199" cy="597382"/>
      </dsp:txXfrm>
    </dsp:sp>
    <dsp:sp modelId="{EDF19E2C-E96F-4CB9-9F9B-84ED40AD4A90}">
      <dsp:nvSpPr>
        <dsp:cNvPr id="0" name=""/>
        <dsp:cNvSpPr/>
      </dsp:nvSpPr>
      <dsp:spPr>
        <a:xfrm rot="10800000">
          <a:off x="0" y="929"/>
          <a:ext cx="6400800" cy="199793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different methods for writing code from data</a:t>
          </a:r>
        </a:p>
      </dsp:txBody>
      <dsp:txXfrm rot="10800000">
        <a:off x="0" y="929"/>
        <a:ext cx="6400800" cy="129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opy369/presentations" TargetMode="External"/><Relationship Id="rId2" Type="http://schemas.openxmlformats.org/officeDocument/2006/relationships/hyperlink" Target="mailto:matisejoe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.oda.sa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Driven Programming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More Done With Less Code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F00250-A65A-6E69-46D5-EE96C815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Driven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BE47-AC0C-90AB-B5F1-98F874DC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752601"/>
            <a:ext cx="5105400" cy="4351338"/>
          </a:xfrm>
        </p:spPr>
        <p:txBody>
          <a:bodyPr/>
          <a:lstStyle/>
          <a:p>
            <a:pPr marL="228600" lvl="1" indent="0" algn="ctr">
              <a:buNone/>
            </a:pPr>
            <a:r>
              <a:rPr lang="en-US" dirty="0"/>
              <a:t>Data-Driven Way</a:t>
            </a:r>
          </a:p>
          <a:p>
            <a:r>
              <a:rPr lang="en-US" dirty="0"/>
              <a:t>Starts with Data that already exists</a:t>
            </a:r>
          </a:p>
          <a:p>
            <a:r>
              <a:rPr lang="en-US" dirty="0"/>
              <a:t>Simple, straightforward, short programs</a:t>
            </a:r>
          </a:p>
          <a:p>
            <a:r>
              <a:rPr lang="en-US" dirty="0"/>
              <a:t>When information changes, programs automatically pick up new information</a:t>
            </a:r>
          </a:p>
          <a:p>
            <a:r>
              <a:rPr lang="en-US" dirty="0"/>
              <a:t>Simple to maintain, even for non-programmer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584C65-72CA-8639-C58D-DB0875719F9F}"/>
              </a:ext>
            </a:extLst>
          </p:cNvPr>
          <p:cNvSpPr txBox="1">
            <a:spLocks/>
          </p:cNvSpPr>
          <p:nvPr/>
        </p:nvSpPr>
        <p:spPr>
          <a:xfrm>
            <a:off x="990599" y="1752601"/>
            <a:ext cx="4876801" cy="4353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Old Way</a:t>
            </a:r>
          </a:p>
          <a:p>
            <a:r>
              <a:rPr lang="en-US" dirty="0"/>
              <a:t>Writing code statements based on information </a:t>
            </a:r>
          </a:p>
          <a:p>
            <a:r>
              <a:rPr lang="en-US" dirty="0"/>
              <a:t>Long, complex programs with many lines of code</a:t>
            </a:r>
          </a:p>
          <a:p>
            <a:r>
              <a:rPr lang="en-US" dirty="0"/>
              <a:t>Often contains many If/Else statements</a:t>
            </a:r>
          </a:p>
          <a:p>
            <a:r>
              <a:rPr lang="en-US" dirty="0"/>
              <a:t>Requires updates to code when information changes</a:t>
            </a:r>
          </a:p>
          <a:p>
            <a:r>
              <a:rPr lang="en-US" dirty="0"/>
              <a:t>Susceptible to errors in transcription</a:t>
            </a:r>
          </a:p>
        </p:txBody>
      </p:sp>
    </p:spTree>
    <p:extLst>
      <p:ext uri="{BB962C8B-B14F-4D97-AF65-F5344CB8AC3E}">
        <p14:creationId xmlns:p14="http://schemas.microsoft.com/office/powerpoint/2010/main" val="842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7DDA-6595-6B9B-A727-20E5586B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practice Data Driven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D053-A54A-FDB1-0FF0-00F6E5C9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data sources in your organization</a:t>
            </a:r>
          </a:p>
          <a:p>
            <a:pPr lvl="1"/>
            <a:r>
              <a:rPr lang="en-US" dirty="0"/>
              <a:t>Excel files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SAS datasets</a:t>
            </a:r>
          </a:p>
          <a:p>
            <a:r>
              <a:rPr lang="en-US" dirty="0"/>
              <a:t>Identify where in programs that you are using data elements to drive logic</a:t>
            </a:r>
          </a:p>
          <a:p>
            <a:pPr lvl="1"/>
            <a:r>
              <a:rPr lang="en-US" dirty="0"/>
              <a:t>IF/ELSE </a:t>
            </a:r>
          </a:p>
          <a:p>
            <a:pPr lvl="1"/>
            <a:r>
              <a:rPr lang="en-US" dirty="0"/>
              <a:t>Lists of macro calls</a:t>
            </a:r>
          </a:p>
          <a:p>
            <a:pPr lvl="1"/>
            <a:r>
              <a:rPr lang="en-US" dirty="0"/>
              <a:t>Repeated actions where changes are informational elements</a:t>
            </a:r>
          </a:p>
          <a:p>
            <a:r>
              <a:rPr lang="en-US" dirty="0"/>
              <a:t>Combine these data sources with these places where the data is used, and make it data driven</a:t>
            </a:r>
          </a:p>
        </p:txBody>
      </p:sp>
    </p:spTree>
    <p:extLst>
      <p:ext uri="{BB962C8B-B14F-4D97-AF65-F5344CB8AC3E}">
        <p14:creationId xmlns:p14="http://schemas.microsoft.com/office/powerpoint/2010/main" val="13365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8E209E-2695-8391-6C4A-4255E62F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9070" r="56252"/>
          <a:stretch>
            <a:fillRect/>
          </a:stretch>
        </p:blipFill>
        <p:spPr bwMode="auto">
          <a:xfrm>
            <a:off x="2557300" y="2343223"/>
            <a:ext cx="2562334" cy="390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5DCD230-C272-7369-CE1F-FEF050AA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Define regions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B1976-526D-EADF-9DD1-21252701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2" y="1813214"/>
            <a:ext cx="5029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Old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A4EA0-80B5-DE0C-7DE5-FA9FC94D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263" y="1842895"/>
            <a:ext cx="5029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Driven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6E7A793-F49E-4FB4-183D-C5112AC2E1F7}"/>
              </a:ext>
            </a:extLst>
          </p:cNvPr>
          <p:cNvSpPr>
            <a:spLocks noGrp="1"/>
          </p:cNvSpPr>
          <p:nvPr/>
        </p:nvSpPr>
        <p:spPr bwMode="auto">
          <a:xfrm>
            <a:off x="1447800" y="2201503"/>
            <a:ext cx="4495800" cy="419100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prdsal2_regions;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sashelp.prdsal2;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(country);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'Mexico'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'Canada'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Ontario'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'Quebec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'U.S.A.'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'New York'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'Illinois'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'North </a:t>
            </a:r>
            <a:r>
              <a:rPr lang="en-US" alt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Carolina'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'Texas'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'Florida</a:t>
            </a: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endParaRPr lang="en-US" alt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...</a:t>
            </a:r>
            <a:endParaRPr lang="en-US" altLang="en-US" sz="14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40BA32-BAAE-81AF-4FA5-FF226ABC56FB}"/>
              </a:ext>
            </a:extLst>
          </p:cNvPr>
          <p:cNvSpPr>
            <a:spLocks noGrp="1"/>
          </p:cNvSpPr>
          <p:nvPr/>
        </p:nvSpPr>
        <p:spPr bwMode="auto">
          <a:xfrm>
            <a:off x="6553200" y="2212067"/>
            <a:ext cx="4648200" cy="419100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mydata.states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=states;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=sashelp.prdsal2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=prdsal2;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prdsal2_regions;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prdsal2 states;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04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B3990F-E1D0-EF03-E522-2E200C43B10C}"/>
              </a:ext>
            </a:extLst>
          </p:cNvPr>
          <p:cNvSpPr txBox="1">
            <a:spLocks/>
          </p:cNvSpPr>
          <p:nvPr/>
        </p:nvSpPr>
        <p:spPr>
          <a:xfrm>
            <a:off x="228600" y="1814880"/>
            <a:ext cx="702425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7000" dirty="0">
                <a:solidFill>
                  <a:schemeClr val="bg1"/>
                </a:solidFill>
              </a:rPr>
              <a:t>Old Way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report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=prdsal2_regions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nowd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spanrows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sz="3600" b="1" dirty="0">
                <a:solidFill>
                  <a:srgbClr val="08726D"/>
                </a:solidFill>
                <a:latin typeface="Courier New" panose="02070309020205020404" pitchFamily="49" charset="0"/>
              </a:rPr>
              <a:t>1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sz="36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REGIONF.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columns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800080"/>
                </a:solidFill>
                <a:latin typeface="Courier New" panose="02070309020205020404" pitchFamily="49" charset="0"/>
              </a:rPr>
              <a:t>"Report for Mexico"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report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=prdsal2_regions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nowd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spanrows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sz="3600" b="1" dirty="0">
                <a:solidFill>
                  <a:srgbClr val="08726D"/>
                </a:solidFill>
                <a:latin typeface="Courier New" panose="020703090202050204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sz="36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REGIONF.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columns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800080"/>
                </a:solidFill>
                <a:latin typeface="Courier New" panose="02070309020205020404" pitchFamily="49" charset="0"/>
              </a:rPr>
              <a:t>"Report for Eastern Canada"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report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=prdsal2_regions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nowd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spanrows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sz="3600" b="1" dirty="0">
                <a:solidFill>
                  <a:srgbClr val="08726D"/>
                </a:solidFill>
                <a:latin typeface="Courier New" panose="02070309020205020404" pitchFamily="49" charset="0"/>
              </a:rPr>
              <a:t>4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sz="36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REGIONF.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columns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600" b="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800080"/>
                </a:solidFill>
                <a:latin typeface="Courier New" panose="02070309020205020404" pitchFamily="49" charset="0"/>
              </a:rPr>
              <a:t>"Report for Northeastern US"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CEF3F-1012-E103-793E-EADD0D43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 reports for each region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0BFFB-2E02-6B52-684A-F9B6D743AC2F}"/>
              </a:ext>
            </a:extLst>
          </p:cNvPr>
          <p:cNvSpPr txBox="1">
            <a:spLocks/>
          </p:cNvSpPr>
          <p:nvPr/>
        </p:nvSpPr>
        <p:spPr>
          <a:xfrm>
            <a:off x="3322782" y="1825625"/>
            <a:ext cx="702425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Improved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run_report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(region=,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=);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proc report data=prdsal2_regions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nowd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spanrows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where region=&amp;</a:t>
            </a:r>
            <a:r>
              <a:rPr lang="en-US" sz="36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region.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by region;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format region </a:t>
            </a:r>
            <a:r>
              <a:rPr lang="en-US" sz="36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REGIONF.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columns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 title </a:t>
            </a:r>
            <a:r>
              <a:rPr lang="en-US" sz="3600" b="0" dirty="0">
                <a:solidFill>
                  <a:srgbClr val="800080"/>
                </a:solidFill>
                <a:latin typeface="Courier New" panose="02070309020205020404" pitchFamily="49" charset="0"/>
              </a:rPr>
              <a:t>"Report for &amp;</a:t>
            </a:r>
            <a:r>
              <a:rPr lang="en-US" sz="360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3600" b="0" dirty="0">
                <a:solidFill>
                  <a:srgbClr val="800080"/>
                </a:solidFill>
                <a:latin typeface="Courier New" panose="02070309020205020404" pitchFamily="49" charset="0"/>
              </a:rPr>
              <a:t>."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run_report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3600" b="1" i="1" dirty="0" err="1">
                <a:solidFill>
                  <a:srgbClr val="686868"/>
                </a:solidFill>
                <a:latin typeface="Courier New" panose="02070309020205020404" pitchFamily="49" charset="0"/>
              </a:rPr>
              <a:t>run_report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(region=</a:t>
            </a:r>
            <a:r>
              <a:rPr lang="en-US" sz="3600" b="1" i="0" dirty="0">
                <a:solidFill>
                  <a:srgbClr val="08726D"/>
                </a:solidFill>
                <a:latin typeface="Courier New" panose="02070309020205020404" pitchFamily="49" charset="0"/>
              </a:rPr>
              <a:t>1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,region_name=Mexico);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3600" b="1" i="1" dirty="0" err="1">
                <a:solidFill>
                  <a:srgbClr val="686868"/>
                </a:solidFill>
                <a:latin typeface="Courier New" panose="02070309020205020404" pitchFamily="49" charset="0"/>
              </a:rPr>
              <a:t>run_report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(region=</a:t>
            </a:r>
            <a:r>
              <a:rPr lang="en-US" sz="3600" b="1" i="0" dirty="0">
                <a:solidFill>
                  <a:srgbClr val="08726D"/>
                </a:solidFill>
                <a:latin typeface="Courier New" panose="02070309020205020404" pitchFamily="49" charset="0"/>
              </a:rPr>
              <a:t>2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,region_name=Eastern Canada);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3600" b="1" i="1" dirty="0" err="1">
                <a:solidFill>
                  <a:srgbClr val="686868"/>
                </a:solidFill>
                <a:latin typeface="Courier New" panose="02070309020205020404" pitchFamily="49" charset="0"/>
              </a:rPr>
              <a:t>run_report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(region=</a:t>
            </a:r>
            <a:r>
              <a:rPr lang="en-US" sz="3600" b="1" i="0" dirty="0">
                <a:solidFill>
                  <a:srgbClr val="08726D"/>
                </a:solidFill>
                <a:latin typeface="Courier New" panose="02070309020205020404" pitchFamily="49" charset="0"/>
              </a:rPr>
              <a:t>4</a:t>
            </a:r>
            <a:r>
              <a:rPr lang="en-US" sz="36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,region_name=Northeastern US);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D593C-F48B-7484-E097-35C86E4BA798}"/>
              </a:ext>
            </a:extLst>
          </p:cNvPr>
          <p:cNvSpPr txBox="1">
            <a:spLocks/>
          </p:cNvSpPr>
          <p:nvPr/>
        </p:nvSpPr>
        <p:spPr>
          <a:xfrm>
            <a:off x="5167744" y="1821007"/>
            <a:ext cx="702425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Now that’s Data Driven!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run_report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(region=,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proc report data=prdsal2_regions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nowd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spanrows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where region=&amp;</a:t>
            </a:r>
            <a:r>
              <a:rPr lang="en-US" sz="18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region.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by region;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format region </a:t>
            </a:r>
            <a:r>
              <a:rPr lang="en-US" sz="1800" b="0" dirty="0">
                <a:solidFill>
                  <a:srgbClr val="08726D"/>
                </a:solidFill>
                <a:latin typeface="Courier New" panose="02070309020205020404" pitchFamily="49" charset="0"/>
              </a:rPr>
              <a:t>REGIONF.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columns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title 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"Report for &amp;</a:t>
            </a:r>
            <a:r>
              <a:rPr lang="en-US" sz="180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."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run_report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cats(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'%</a:t>
            </a:r>
            <a:r>
              <a:rPr lang="en-US" sz="180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run_report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(region='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,region,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',</a:t>
            </a:r>
            <a:r>
              <a:rPr lang="en-US" sz="180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='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')'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	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reportlist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separated by 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 '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regions;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&amp;</a:t>
            </a:r>
            <a:r>
              <a:rPr lang="en-US" sz="1800" b="0" dirty="0" err="1">
                <a:solidFill>
                  <a:srgbClr val="08726D"/>
                </a:solidFill>
                <a:latin typeface="Courier New" panose="02070309020205020404" pitchFamily="49" charset="0"/>
              </a:rPr>
              <a:t>reportlist</a:t>
            </a:r>
            <a:r>
              <a:rPr lang="en-US" sz="1800" b="0" dirty="0">
                <a:solidFill>
                  <a:srgbClr val="08726D"/>
                </a:solidFill>
                <a:latin typeface="Courier New" panose="02070309020205020404" pitchFamily="49" charset="0"/>
              </a:rPr>
              <a:t>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5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74835-92DC-77CD-416A-B59878F8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/>
              <a:t>Core Data Driven Programming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2076CE-04AD-BE81-E4F3-A7ECB490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Method to turn Data into Code</a:t>
            </a:r>
          </a:p>
          <a:p>
            <a:endParaRPr lang="en-US" sz="3200" dirty="0"/>
          </a:p>
          <a:p>
            <a:r>
              <a:rPr lang="en-US" sz="3200" dirty="0"/>
              <a:t>Parameter-driven Macros</a:t>
            </a:r>
          </a:p>
          <a:p>
            <a:endParaRPr lang="en-US" sz="3200" dirty="0"/>
          </a:p>
          <a:p>
            <a:r>
              <a:rPr lang="en-US" sz="3200" dirty="0"/>
              <a:t>Restructuring Programs and Folders</a:t>
            </a:r>
          </a:p>
        </p:txBody>
      </p:sp>
    </p:spTree>
    <p:extLst>
      <p:ext uri="{BB962C8B-B14F-4D97-AF65-F5344CB8AC3E}">
        <p14:creationId xmlns:p14="http://schemas.microsoft.com/office/powerpoint/2010/main" val="36420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8C59D-2B8C-C8B9-CD99-1486B063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F18B-8DAE-4CFD-1951-D86F5E275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Techniques</a:t>
            </a:r>
          </a:p>
        </p:txBody>
      </p:sp>
    </p:spTree>
    <p:extLst>
      <p:ext uri="{BB962C8B-B14F-4D97-AF65-F5344CB8AC3E}">
        <p14:creationId xmlns:p14="http://schemas.microsoft.com/office/powerpoint/2010/main" val="21454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3CBF9-55B2-4482-28B9-78EAD684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/>
          <a:p>
            <a:r>
              <a:rPr lang="en-US" dirty="0"/>
              <a:t>Transforming Data Into Code: Overview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97A6B1B-94B3-44BA-1D4D-715FA135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8C0A62B-709E-BFB8-1ABC-211C086E7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5618"/>
              </p:ext>
            </p:extLst>
          </p:nvPr>
        </p:nvGraphicFramePr>
        <p:xfrm>
          <a:off x="838200" y="685800"/>
          <a:ext cx="6400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1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0AA00-7AA5-4352-F3EB-FFA958FE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8663D-3CCE-7CAC-0838-A9284F3A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SQL Select Into</a:t>
            </a:r>
          </a:p>
          <a:p>
            <a:r>
              <a:rPr lang="en-US" dirty="0"/>
              <a:t>Create a text file, then use %include</a:t>
            </a:r>
          </a:p>
          <a:p>
            <a:r>
              <a:rPr lang="en-US" dirty="0"/>
              <a:t>CALL EXECUTE</a:t>
            </a:r>
          </a:p>
          <a:p>
            <a:r>
              <a:rPr lang="en-US" dirty="0"/>
              <a:t>DOSUBL</a:t>
            </a:r>
          </a:p>
          <a:p>
            <a:r>
              <a:rPr lang="en-US" dirty="0"/>
              <a:t>SAS Formats</a:t>
            </a:r>
          </a:p>
          <a:p>
            <a:r>
              <a:rPr lang="en-US" dirty="0"/>
              <a:t>Macro variable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PROC SQL SELECT INTO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64000 characters or less</a:t>
            </a:r>
          </a:p>
          <a:p>
            <a:r>
              <a:rPr lang="en-US" dirty="0"/>
              <a:t>Timing: avoid using inside a macro</a:t>
            </a:r>
          </a:p>
          <a:p>
            <a:r>
              <a:rPr lang="en-US" dirty="0"/>
              <a:t>Simplicity: Very simple, shortest code</a:t>
            </a:r>
          </a:p>
          <a:p>
            <a:r>
              <a:rPr lang="en-US" dirty="0"/>
              <a:t>Permanence: Impermanent, but generates readable output</a:t>
            </a:r>
          </a:p>
        </p:txBody>
      </p:sp>
    </p:spTree>
    <p:extLst>
      <p:ext uri="{BB962C8B-B14F-4D97-AF65-F5344CB8AC3E}">
        <p14:creationId xmlns:p14="http://schemas.microsoft.com/office/powerpoint/2010/main" val="40745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Write Text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Disk space available</a:t>
            </a:r>
          </a:p>
          <a:p>
            <a:r>
              <a:rPr lang="en-US" dirty="0"/>
              <a:t>Timing: Can only be used where %include is permitted</a:t>
            </a:r>
          </a:p>
          <a:p>
            <a:r>
              <a:rPr lang="en-US" dirty="0"/>
              <a:t>Simplicity: Moderate complexity, fairly long code length</a:t>
            </a:r>
          </a:p>
          <a:p>
            <a:r>
              <a:rPr lang="en-US" dirty="0"/>
              <a:t>Permanence: Permanent if desired</a:t>
            </a:r>
          </a:p>
        </p:txBody>
      </p:sp>
    </p:spTree>
    <p:extLst>
      <p:ext uri="{BB962C8B-B14F-4D97-AF65-F5344CB8AC3E}">
        <p14:creationId xmlns:p14="http://schemas.microsoft.com/office/powerpoint/2010/main" val="313725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8826-1181-3742-47C8-EC35F4A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15E8-9DAC-1679-13D3-38543BAD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Setup – SAS On Demand for Academics; Download Datasets  (20m)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What Is Data Driven Programming? (30m)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Core Techniques</a:t>
            </a:r>
          </a:p>
          <a:p>
            <a:pPr marL="685800" lvl="1" indent="-457200">
              <a:buFont typeface="+mj-lt"/>
              <a:buAutoNum type="alphaUcPeriod"/>
            </a:pPr>
            <a:r>
              <a:rPr lang="en-US" dirty="0"/>
              <a:t>Turning Data Into Code (75m)</a:t>
            </a:r>
          </a:p>
          <a:p>
            <a:pPr marL="685800" lvl="1" indent="-457200">
              <a:buFont typeface="+mj-lt"/>
              <a:buAutoNum type="alphaUcPeriod"/>
            </a:pPr>
            <a:r>
              <a:rPr lang="en-US" dirty="0"/>
              <a:t>Writing Data-Driven Macros (45m)</a:t>
            </a:r>
          </a:p>
          <a:p>
            <a:pPr marL="685800" lvl="1" indent="-457200">
              <a:buFont typeface="+mj-lt"/>
              <a:buAutoNum type="alphaUcPeriod"/>
            </a:pPr>
            <a:r>
              <a:rPr lang="en-US" dirty="0"/>
              <a:t>Program Structure (15m)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Putting it All Together (30-60m)</a:t>
            </a:r>
          </a:p>
          <a:p>
            <a:pPr marL="685800" lvl="1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CALL EXECUTE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64kb per statement (but can run one or more statements per line)</a:t>
            </a:r>
          </a:p>
          <a:p>
            <a:r>
              <a:rPr lang="en-US" dirty="0"/>
              <a:t>Timing: Run during data step, so can have complex macro variable interactions</a:t>
            </a:r>
          </a:p>
          <a:p>
            <a:r>
              <a:rPr lang="en-US" dirty="0"/>
              <a:t>Simplicity: Fairly simple</a:t>
            </a:r>
          </a:p>
          <a:p>
            <a:r>
              <a:rPr lang="en-US" dirty="0"/>
              <a:t>Permanence: Impermanent, but can write to log</a:t>
            </a:r>
          </a:p>
        </p:txBody>
      </p:sp>
    </p:spTree>
    <p:extLst>
      <p:ext uri="{BB962C8B-B14F-4D97-AF65-F5344CB8AC3E}">
        <p14:creationId xmlns:p14="http://schemas.microsoft.com/office/powerpoint/2010/main" val="261036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DOSUBL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Memory (this can consume a fair amount of RAM)</a:t>
            </a:r>
          </a:p>
          <a:p>
            <a:r>
              <a:rPr lang="en-US" dirty="0"/>
              <a:t>Timing: Run during data step, but separately, so simpler macro variable interactions</a:t>
            </a:r>
          </a:p>
          <a:p>
            <a:r>
              <a:rPr lang="en-US" dirty="0"/>
              <a:t>Simplicity: Fairly complex</a:t>
            </a:r>
          </a:p>
          <a:p>
            <a:r>
              <a:rPr lang="en-US" dirty="0"/>
              <a:t>Permanence: Impermanent, does not log output</a:t>
            </a:r>
          </a:p>
        </p:txBody>
      </p:sp>
    </p:spTree>
    <p:extLst>
      <p:ext uri="{BB962C8B-B14F-4D97-AF65-F5344CB8AC3E}">
        <p14:creationId xmlns:p14="http://schemas.microsoft.com/office/powerpoint/2010/main" val="5795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Formats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Memory, can perform poorly at &gt;1M rows, can only transform 1:1</a:t>
            </a:r>
          </a:p>
          <a:p>
            <a:r>
              <a:rPr lang="en-US" dirty="0"/>
              <a:t>Timing: Simple (run outside of data step)</a:t>
            </a:r>
          </a:p>
          <a:p>
            <a:r>
              <a:rPr lang="en-US" dirty="0"/>
              <a:t>Simplicity: Moderate</a:t>
            </a:r>
          </a:p>
          <a:p>
            <a:r>
              <a:rPr lang="en-US" dirty="0"/>
              <a:t>Permanence: Impermanent, does not log output</a:t>
            </a:r>
          </a:p>
        </p:txBody>
      </p:sp>
    </p:spTree>
    <p:extLst>
      <p:ext uri="{BB962C8B-B14F-4D97-AF65-F5344CB8AC3E}">
        <p14:creationId xmlns:p14="http://schemas.microsoft.com/office/powerpoint/2010/main" val="178505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84F22-B0CA-9BDF-D382-FAAAA2C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Into Code: Macro variables/variable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F1E6-DCD6-11F8-4CF0-8A3A49D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Macro variable maximums; largely only usable in a macro loop.</a:t>
            </a:r>
          </a:p>
          <a:p>
            <a:r>
              <a:rPr lang="en-US" dirty="0"/>
              <a:t>Timing: Only in macro, so instant inside that.  </a:t>
            </a:r>
          </a:p>
          <a:p>
            <a:r>
              <a:rPr lang="en-US" dirty="0"/>
              <a:t>Simplicity: Complex</a:t>
            </a:r>
          </a:p>
          <a:p>
            <a:r>
              <a:rPr lang="en-US" dirty="0"/>
              <a:t>Permanence: Impermanent, does not log output.</a:t>
            </a:r>
          </a:p>
        </p:txBody>
      </p:sp>
    </p:spTree>
    <p:extLst>
      <p:ext uri="{BB962C8B-B14F-4D97-AF65-F5344CB8AC3E}">
        <p14:creationId xmlns:p14="http://schemas.microsoft.com/office/powerpoint/2010/main" val="351797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4D7C5-B0B7-1357-5687-8B48698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with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14146-F3C3-B662-1371-4D41B838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Core Techniques</a:t>
            </a:r>
          </a:p>
        </p:txBody>
      </p:sp>
    </p:spTree>
    <p:extLst>
      <p:ext uri="{BB962C8B-B14F-4D97-AF65-F5344CB8AC3E}">
        <p14:creationId xmlns:p14="http://schemas.microsoft.com/office/powerpoint/2010/main" val="2193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82670-A62A-870D-866C-F3C6F947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with Parameters: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DF101-EFB5-472C-4829-3A06488C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Macros with parameters allow us to pass data values to a macro</a:t>
            </a:r>
          </a:p>
          <a:p>
            <a:r>
              <a:rPr lang="en-US" sz="2800" dirty="0"/>
              <a:t>Even if your code is not primarily macro-based, this simplifies code and improves readability</a:t>
            </a:r>
          </a:p>
          <a:p>
            <a:r>
              <a:rPr lang="en-US" sz="2800" dirty="0"/>
              <a:t>Passing data to macros via parameters, rather than global variables, is safer and more self-documenting.</a:t>
            </a:r>
          </a:p>
          <a:p>
            <a:r>
              <a:rPr lang="en-US" sz="2800" dirty="0"/>
              <a:t>Macro parameters are treated similarly to local macro variables inside that macro.</a:t>
            </a:r>
          </a:p>
        </p:txBody>
      </p:sp>
    </p:spTree>
    <p:extLst>
      <p:ext uri="{BB962C8B-B14F-4D97-AF65-F5344CB8AC3E}">
        <p14:creationId xmlns:p14="http://schemas.microsoft.com/office/powerpoint/2010/main" val="4543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38F1-9F40-1F26-E7D9-9DB3E43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with Parameters: Build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EB96-286C-E172-9000-B66D6B7A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First, write the code without any macro variables or parameters, with one single set of values hardcoded.</a:t>
            </a:r>
          </a:p>
          <a:p>
            <a:endParaRPr lang="en-US" sz="2800" dirty="0"/>
          </a:p>
          <a:p>
            <a:r>
              <a:rPr lang="en-US" sz="2800" dirty="0"/>
              <a:t>Second, rewrite the code by removing all hardcoded values and writing them as macro variables, with %let statements prior to the code for each.</a:t>
            </a:r>
          </a:p>
          <a:p>
            <a:endParaRPr lang="en-US" sz="2800" dirty="0"/>
          </a:p>
          <a:p>
            <a:r>
              <a:rPr lang="en-US" sz="2800" dirty="0"/>
              <a:t>Finally, wrap the code with %macro/%mend, and create one parameter for each macro variable.</a:t>
            </a:r>
          </a:p>
        </p:txBody>
      </p:sp>
    </p:spTree>
    <p:extLst>
      <p:ext uri="{BB962C8B-B14F-4D97-AF65-F5344CB8AC3E}">
        <p14:creationId xmlns:p14="http://schemas.microsoft.com/office/powerpoint/2010/main" val="14179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42D26-B87B-8A3E-924E-5A03B4DA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E9608-7E5E-CB28-91F1-4614D735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1F7867-72A2-151A-E1B8-BE3F85C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Organizational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688762-47D4-D929-314D-30857786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code and data into different folders</a:t>
            </a:r>
          </a:p>
          <a:p>
            <a:r>
              <a:rPr lang="en-US" dirty="0"/>
              <a:t>Write each separate piece of code in a separate file to allow for unit testing</a:t>
            </a:r>
          </a:p>
          <a:p>
            <a:r>
              <a:rPr lang="en-US" dirty="0"/>
              <a:t>When possible, make each piece of code possible to execute standalone</a:t>
            </a:r>
          </a:p>
          <a:p>
            <a:pPr lvl="1"/>
            <a:r>
              <a:rPr lang="en-US" dirty="0"/>
              <a:t>Include a config or environment file to define </a:t>
            </a:r>
            <a:r>
              <a:rPr lang="en-US" dirty="0" err="1"/>
              <a:t>libnames</a:t>
            </a:r>
            <a:r>
              <a:rPr lang="en-US" dirty="0"/>
              <a:t>, parameters, etc. in all programs when commonly used in many programs</a:t>
            </a:r>
          </a:p>
          <a:p>
            <a:r>
              <a:rPr lang="en-US" dirty="0"/>
              <a:t>For macros, write them in separate program files and include an example test in the macro program in comments</a:t>
            </a:r>
          </a:p>
        </p:txBody>
      </p:sp>
    </p:spTree>
    <p:extLst>
      <p:ext uri="{BB962C8B-B14F-4D97-AF65-F5344CB8AC3E}">
        <p14:creationId xmlns:p14="http://schemas.microsoft.com/office/powerpoint/2010/main" val="18141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2F37-4C68-74DA-B794-CB7BD261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D104-1CBE-0AE6-E151-5CD007AC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verify that each piece of a program does what it is supposed to when executed by itself</a:t>
            </a:r>
          </a:p>
          <a:p>
            <a:r>
              <a:rPr lang="en-US" dirty="0"/>
              <a:t>For Data Driven Programming, this is key – each piece must function or the whole program will fail.</a:t>
            </a:r>
          </a:p>
          <a:p>
            <a:r>
              <a:rPr lang="en-US" dirty="0"/>
              <a:t>Unit tests can be formal (code that executes and verifies its results, logs its results, etc.) or informal (code that can be executed by hand, and verified manually). </a:t>
            </a:r>
          </a:p>
          <a:p>
            <a:r>
              <a:rPr lang="en-US" dirty="0"/>
              <a:t>Organized unit testing can be valuable for complex sets of programs, but even simple manual checks can be a significant value add for simpler programs!</a:t>
            </a:r>
          </a:p>
        </p:txBody>
      </p:sp>
    </p:spTree>
    <p:extLst>
      <p:ext uri="{BB962C8B-B14F-4D97-AF65-F5344CB8AC3E}">
        <p14:creationId xmlns:p14="http://schemas.microsoft.com/office/powerpoint/2010/main" val="15773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513D4-A638-9251-0365-10AAE4A3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8C820-A5AD-879A-4176-070AADCC6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167A6-3EE0-01B2-D83F-4274BF52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917D2-9E7C-D2D1-3379-F7A56A46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DA07B-FD0B-51D9-9C6A-E3CBD4E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CCB-C979-2703-FE9D-02B4267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1.  Create a dataset from </a:t>
            </a:r>
            <a:r>
              <a:rPr lang="en-US" sz="2800" dirty="0" err="1"/>
              <a:t>school_districts</a:t>
            </a:r>
            <a:r>
              <a:rPr lang="en-US" sz="2800" dirty="0"/>
              <a:t> that a STATE_NAME column based on FIPS_STATE.</a:t>
            </a:r>
          </a:p>
          <a:p>
            <a:pPr marL="0" indent="0">
              <a:buNone/>
            </a:pPr>
            <a:r>
              <a:rPr lang="en-US" sz="2800" dirty="0"/>
              <a:t> 2.  Create a dataset from step 1 that also has the REGION column populated from the regions dataset</a:t>
            </a:r>
          </a:p>
          <a:p>
            <a:pPr marL="0" indent="0">
              <a:buNone/>
            </a:pPr>
            <a:r>
              <a:rPr lang="en-US" sz="2800" dirty="0"/>
              <a:t> 3.  Create a bar chart (or similar graph) for each region that has a bar for each state in the region showing children in poverty in that state, named with STATE_NAME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1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DA07B-FD0B-51D9-9C6A-E3CBD4E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CCB-C979-2703-FE9D-02B4267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4.  Create a report for each state showing the proportion of children in poverty to total school-aged children for each district in that state</a:t>
            </a:r>
          </a:p>
          <a:p>
            <a:pPr marL="0" indent="0">
              <a:buNone/>
            </a:pPr>
            <a:r>
              <a:rPr lang="en-US" sz="2800" dirty="0"/>
              <a:t> 5.  Generate rules for each state, defining high-medium-low school districts based on the criteria from 4</a:t>
            </a:r>
          </a:p>
          <a:p>
            <a:pPr marL="0" indent="0">
              <a:buNone/>
            </a:pPr>
            <a:r>
              <a:rPr lang="en-US" sz="2800" dirty="0"/>
              <a:t> 6.  Apply these rules from 5 to the dataset, giving a H, M, or L value in a column for each district.</a:t>
            </a:r>
          </a:p>
          <a:p>
            <a:pPr marL="0" indent="0">
              <a:buNone/>
            </a:pPr>
            <a:r>
              <a:rPr lang="en-US" sz="2800" dirty="0"/>
              <a:t> 7.  Generate a report for each state showing districts in high/medium/low categories.</a:t>
            </a:r>
          </a:p>
        </p:txBody>
      </p:sp>
    </p:spTree>
    <p:extLst>
      <p:ext uri="{BB962C8B-B14F-4D97-AF65-F5344CB8AC3E}">
        <p14:creationId xmlns:p14="http://schemas.microsoft.com/office/powerpoint/2010/main" val="275871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99469-68B1-8350-5EB6-78C51D97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33851"/>
            <a:ext cx="10515598" cy="115844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8560F1-E186-3F34-0D62-71574DA9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5035828"/>
            <a:ext cx="10515598" cy="1060172"/>
          </a:xfrm>
        </p:spPr>
        <p:txBody>
          <a:bodyPr>
            <a:normAutofit/>
          </a:bodyPr>
          <a:lstStyle/>
          <a:p>
            <a:r>
              <a:rPr lang="en-US" dirty="0"/>
              <a:t>Contact:  </a:t>
            </a:r>
            <a:r>
              <a:rPr lang="en-US" dirty="0">
                <a:hlinkClick r:id="rId2"/>
              </a:rPr>
              <a:t>matisejoe@gmail.com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  </a:t>
            </a:r>
            <a:r>
              <a:rPr lang="en-US" dirty="0">
                <a:hlinkClick r:id="rId3"/>
              </a:rPr>
              <a:t>https://github.com/snoopy369/presentations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6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F838C-E457-FB62-C824-96B1EC6E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OnDemand for Academics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937E66-5091-7155-635E-A80F26AE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565"/>
            <a:ext cx="6400800" cy="381226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618A2-B85E-FADC-6343-0CBFD568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https://welcome.oda.sas.com/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Requires a SAS account (free)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C980F-65CA-FF3A-F837-B79C55E6F399}"/>
              </a:ext>
            </a:extLst>
          </p:cNvPr>
          <p:cNvCxnSpPr>
            <a:cxnSpLocks/>
          </p:cNvCxnSpPr>
          <p:nvPr/>
        </p:nvCxnSpPr>
        <p:spPr>
          <a:xfrm flipV="1">
            <a:off x="5257800" y="1828800"/>
            <a:ext cx="1524000" cy="533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73E6-E8AB-C872-CA2F-F87CEC6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Environment: SAS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A86F0D-5E03-5768-4BC1-F70D5E34E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1605"/>
            <a:ext cx="6400800" cy="38061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147B-F5C8-A017-868E-8276EE77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B187D-084B-C93F-351B-512511A2D9F8}"/>
              </a:ext>
            </a:extLst>
          </p:cNvPr>
          <p:cNvCxnSpPr/>
          <p:nvPr/>
        </p:nvCxnSpPr>
        <p:spPr>
          <a:xfrm flipH="1">
            <a:off x="4648200" y="2209800"/>
            <a:ext cx="16002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E56B-00A0-621A-C28C-9A180A6B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Enroll in Course to download code/data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E5311-C76D-371E-ED97-5127DE9F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080"/>
            <a:ext cx="6400800" cy="38252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83DC-9B90-C0B1-49C9-E3978B3C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4038600" cy="1828800"/>
          </a:xfrm>
        </p:spPr>
        <p:txBody>
          <a:bodyPr/>
          <a:lstStyle/>
          <a:p>
            <a:r>
              <a:rPr lang="en-US" dirty="0"/>
              <a:t>Course Code:</a:t>
            </a:r>
          </a:p>
          <a:p>
            <a:r>
              <a:rPr lang="en-US" dirty="0"/>
              <a:t>de82c303-277d-4eff-b4be-fd7ab025ae16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E2825-4508-BA3F-F30B-5458B3E493FB}"/>
              </a:ext>
            </a:extLst>
          </p:cNvPr>
          <p:cNvCxnSpPr>
            <a:cxnSpLocks/>
          </p:cNvCxnSpPr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93705-BDB5-9C14-5BBF-50DFB688FC33}"/>
              </a:ext>
            </a:extLst>
          </p:cNvPr>
          <p:cNvCxnSpPr>
            <a:cxnSpLocks/>
          </p:cNvCxnSpPr>
          <p:nvPr/>
        </p:nvCxnSpPr>
        <p:spPr>
          <a:xfrm flipV="1">
            <a:off x="6705602" y="2019300"/>
            <a:ext cx="3048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AAFB-D789-9BEE-5BF1-C413769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7472A-8868-C931-14F8-AB122B4D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3906"/>
            <a:ext cx="6400800" cy="3521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6A4DC-B9A6-E44D-F1BE-8E47E95AE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the data and programs in: </a:t>
            </a:r>
          </a:p>
          <a:p>
            <a:r>
              <a:rPr lang="en-US" dirty="0"/>
              <a:t>~/</a:t>
            </a:r>
            <a:r>
              <a:rPr lang="en-US" dirty="0" err="1"/>
              <a:t>my_shared_file_links</a:t>
            </a:r>
            <a:r>
              <a:rPr lang="en-US" dirty="0"/>
              <a:t>/snoopy3691/</a:t>
            </a:r>
            <a:r>
              <a:rPr lang="en-US" dirty="0" err="1"/>
              <a:t>data_driven_programming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57AA9E-CD2C-C094-7F3F-2F222A00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47483-FFBC-D659-D4B8-8A6C6A44C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What, Why, How?</a:t>
            </a:r>
          </a:p>
        </p:txBody>
      </p:sp>
    </p:spTree>
    <p:extLst>
      <p:ext uri="{BB962C8B-B14F-4D97-AF65-F5344CB8AC3E}">
        <p14:creationId xmlns:p14="http://schemas.microsoft.com/office/powerpoint/2010/main" val="4238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4563-7A2C-D80E-F464-2555835D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Driven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6BEB-0915-AB6A-3ACD-2E7BA955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Where possible, uses data that already exists in the organization to drive code</a:t>
            </a:r>
          </a:p>
          <a:p>
            <a:endParaRPr lang="en-US" sz="3200" dirty="0"/>
          </a:p>
          <a:p>
            <a:r>
              <a:rPr lang="en-US" sz="3200" dirty="0"/>
              <a:t>Avoids writing code that contains information – information belongs in datasets</a:t>
            </a:r>
          </a:p>
          <a:p>
            <a:endParaRPr lang="en-US" sz="3200" dirty="0"/>
          </a:p>
          <a:p>
            <a:r>
              <a:rPr lang="en-US" sz="3200" dirty="0"/>
              <a:t>Makes use of the power of SAS to easily integrate data with programming statements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{E79639E3-DE2E-414B-921E-640AB7BB33D0}tf03031010_win32</Template>
  <TotalTime>795</TotalTime>
  <Words>1727</Words>
  <Application>Microsoft Office PowerPoint</Application>
  <PresentationFormat>Widescreen</PresentationFormat>
  <Paragraphs>237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Schoolbook</vt:lpstr>
      <vt:lpstr>Courier New</vt:lpstr>
      <vt:lpstr>CITY SKETCH 16X9</vt:lpstr>
      <vt:lpstr>Data Driven Programming </vt:lpstr>
      <vt:lpstr>Class Syllabus</vt:lpstr>
      <vt:lpstr>Getting Started</vt:lpstr>
      <vt:lpstr>SAS OnDemand for Academics</vt:lpstr>
      <vt:lpstr>Programming Environment: SAS Studio</vt:lpstr>
      <vt:lpstr>Enroll in Course to download code/data</vt:lpstr>
      <vt:lpstr>Data and Programs</vt:lpstr>
      <vt:lpstr>Data Driven Programming</vt:lpstr>
      <vt:lpstr>What is Data Driven Programming?</vt:lpstr>
      <vt:lpstr>Why Data Driven Programming?</vt:lpstr>
      <vt:lpstr>How do you practice Data Driven Programming?</vt:lpstr>
      <vt:lpstr>Example: Define regions</vt:lpstr>
      <vt:lpstr>Example: Run reports for each region</vt:lpstr>
      <vt:lpstr>Core Data Driven Programming Elements</vt:lpstr>
      <vt:lpstr>Data Into Code</vt:lpstr>
      <vt:lpstr>Transforming Data Into Code: Overview</vt:lpstr>
      <vt:lpstr>Data Into Code: Options</vt:lpstr>
      <vt:lpstr>Data Into Code: PROC SQL SELECT INTO</vt:lpstr>
      <vt:lpstr>Data Into Code: Write Text File</vt:lpstr>
      <vt:lpstr>Data Into Code: CALL EXECUTE</vt:lpstr>
      <vt:lpstr>Data Into Code: DOSUBL</vt:lpstr>
      <vt:lpstr>Data Into Code: Formats</vt:lpstr>
      <vt:lpstr>Data Into Code: Macro variables/variable arrays</vt:lpstr>
      <vt:lpstr>Macros with Parameters</vt:lpstr>
      <vt:lpstr>Macros with Parameters: Basics</vt:lpstr>
      <vt:lpstr>Macros with Parameters: Build Strategy</vt:lpstr>
      <vt:lpstr>Organizational Strategies</vt:lpstr>
      <vt:lpstr>Best Practices: Organizational Strategies</vt:lpstr>
      <vt:lpstr>Unit Tests</vt:lpstr>
      <vt:lpstr>Exercises</vt:lpstr>
      <vt:lpstr>Exercises</vt:lpstr>
      <vt:lpstr>Exercises</vt:lpstr>
      <vt:lpstr>Thank you!</vt:lpstr>
    </vt:vector>
  </TitlesOfParts>
  <Company>NORC at the University of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Programming </dc:title>
  <dc:creator>Joe Matise</dc:creator>
  <cp:lastModifiedBy>Joe Matise</cp:lastModifiedBy>
  <cp:revision>1</cp:revision>
  <dcterms:created xsi:type="dcterms:W3CDTF">2023-05-17T06:11:28Z</dcterms:created>
  <dcterms:modified xsi:type="dcterms:W3CDTF">2023-05-17T19:26:41Z</dcterms:modified>
</cp:coreProperties>
</file>