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74" r:id="rId11"/>
    <p:sldId id="275" r:id="rId12"/>
    <p:sldId id="262" r:id="rId13"/>
    <p:sldId id="272" r:id="rId14"/>
    <p:sldId id="273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3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0DFE31-CB36-47B3-AF0D-42C1359124A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E878B3-95EA-4C43-A8F1-06D0558B0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epreston/stats_can/" TargetMode="External"/><Relationship Id="rId2" Type="http://schemas.openxmlformats.org/officeDocument/2006/relationships/hyperlink" Target="https://www.statcan.gc.ca/eng/developers/w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50.statcan.gc.ca/n1/en/type/dat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enpy/0.9.1/" TargetMode="External"/><Relationship Id="rId2" Type="http://schemas.openxmlformats.org/officeDocument/2006/relationships/hyperlink" Target="https://github.com/datamade/cens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census.gov/data/key_signup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oftware.github.io/saspy/getting-starte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ggle/kaggle-api" TargetMode="External"/><Relationship Id="rId2" Type="http://schemas.openxmlformats.org/officeDocument/2006/relationships/hyperlink" Target="https://cloud.google.com/bigquery/docs/reference/librari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opy369?tab=repositories" TargetMode="External"/><Relationship Id="rId2" Type="http://schemas.openxmlformats.org/officeDocument/2006/relationships/hyperlink" Target="mailto:matisejo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mailto:sas-l@listserv.uga.ed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an/ckanap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en/access-our-application-programming-interface-api" TargetMode="External"/><Relationship Id="rId2" Type="http://schemas.openxmlformats.org/officeDocument/2006/relationships/hyperlink" Target="https://github.com/ckan/ckan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data.gov/dataset/data-gov-ckan-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install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oftware.github.io/saspy/instal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your\paths\need\two\backslash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to </a:t>
            </a:r>
            <a:r>
              <a:rPr lang="en-US" dirty="0" smtClean="0"/>
              <a:t>Datasets Through </a:t>
            </a:r>
            <a:r>
              <a:rPr lang="en-US" dirty="0"/>
              <a:t>Python APIs and </a:t>
            </a:r>
            <a:r>
              <a:rPr lang="en-US" dirty="0" err="1"/>
              <a:t>SASpy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1133"/>
            <a:ext cx="9144000" cy="1655762"/>
          </a:xfrm>
        </p:spPr>
        <p:txBody>
          <a:bodyPr/>
          <a:lstStyle/>
          <a:p>
            <a:r>
              <a:rPr lang="en-US" dirty="0" smtClean="0"/>
              <a:t>Joe Matise</a:t>
            </a:r>
          </a:p>
          <a:p>
            <a:r>
              <a:rPr lang="en-US" dirty="0" smtClean="0"/>
              <a:t>NORC at the University of 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5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55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Easy way to write code and reports together</a:t>
            </a:r>
          </a:p>
          <a:p>
            <a:r>
              <a:rPr lang="en-US" dirty="0" smtClean="0"/>
              <a:t>Support for python directly (“</a:t>
            </a:r>
            <a:r>
              <a:rPr lang="en-US" dirty="0" err="1" smtClean="0"/>
              <a:t>pyt</a:t>
            </a:r>
            <a:r>
              <a:rPr lang="en-US" dirty="0" smtClean="0"/>
              <a:t>” in “</a:t>
            </a:r>
            <a:r>
              <a:rPr lang="en-US" dirty="0" err="1" smtClean="0"/>
              <a:t>jupyter</a:t>
            </a:r>
            <a:r>
              <a:rPr lang="en-US" dirty="0" smtClean="0"/>
              <a:t>” – “</a:t>
            </a:r>
            <a:r>
              <a:rPr lang="en-US" dirty="0" err="1" smtClean="0"/>
              <a:t>JUlia,PYThon,R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Comes with Anaconda, if you installed that version of Python</a:t>
            </a:r>
          </a:p>
          <a:p>
            <a:r>
              <a:rPr lang="en-US" dirty="0" smtClean="0"/>
              <a:t>To add SAS support, simply run “pip install </a:t>
            </a:r>
            <a:r>
              <a:rPr lang="en-US" dirty="0" err="1" smtClean="0"/>
              <a:t>sas_kernel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To run, open a </a:t>
            </a:r>
            <a:r>
              <a:rPr lang="en-US" dirty="0" err="1" smtClean="0"/>
              <a:t>cmd</a:t>
            </a:r>
            <a:r>
              <a:rPr lang="en-US" dirty="0" smtClean="0"/>
              <a:t> window and type “</a:t>
            </a:r>
            <a:r>
              <a:rPr lang="en-US" dirty="0" err="1" smtClean="0"/>
              <a:t>jupyter</a:t>
            </a:r>
            <a:r>
              <a:rPr lang="en-US" dirty="0" smtClean="0"/>
              <a:t> notebook”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4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saspy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saspy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saspy.SASsession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winlocal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sas.sasdata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("CARS","SASHELP")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STATCAN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Canada public </a:t>
            </a:r>
            <a:r>
              <a:rPr lang="en-US" dirty="0" err="1" smtClean="0"/>
              <a:t>api</a:t>
            </a:r>
            <a:r>
              <a:rPr lang="en-US" dirty="0" smtClean="0"/>
              <a:t>: Web Data Service </a:t>
            </a:r>
          </a:p>
          <a:p>
            <a:pPr lvl="1"/>
            <a:r>
              <a:rPr lang="en-US" dirty="0" smtClean="0">
                <a:hlinkClick r:id="rId2"/>
              </a:rPr>
              <a:t>https://www.statcan.gc.ca/eng/developers/wds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 API – no official API implementation? </a:t>
            </a:r>
          </a:p>
          <a:p>
            <a:r>
              <a:rPr lang="en-US" dirty="0" smtClean="0"/>
              <a:t>Open source developer - </a:t>
            </a:r>
            <a:r>
              <a:rPr lang="en-US" dirty="0" smtClean="0">
                <a:hlinkClick r:id="rId3"/>
              </a:rPr>
              <a:t>https://github.com/ianepreston/stats_can/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development</a:t>
            </a:r>
          </a:p>
          <a:p>
            <a:pPr lvl="1"/>
            <a:r>
              <a:rPr lang="en-US" dirty="0" smtClean="0"/>
              <a:t>Great example for learning more!</a:t>
            </a:r>
          </a:p>
          <a:p>
            <a:r>
              <a:rPr lang="en-US" dirty="0" smtClean="0"/>
              <a:t>Need to know the table number you want to download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www150.statcan.gc.ca/n1/en/type/data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88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Stats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stats_can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saspy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#Download the table we are interested in to a </a:t>
            </a:r>
            <a:r>
              <a:rPr lang="en-US" sz="1800" b="0" dirty="0" err="1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statcan_dat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stats_can.table_to_dataframe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'17100005'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18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lang="en-US" sz="1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stats-can'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b="0" dirty="0" smtClean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#now, upload to SAS (using a custom </a:t>
            </a:r>
            <a:r>
              <a:rPr lang="en-US" sz="1800" dirty="0" err="1" smtClean="0">
                <a:solidFill>
                  <a:srgbClr val="608B4E"/>
                </a:solidFill>
                <a:latin typeface="Consolas" panose="020B0609020204030204" pitchFamily="49" charset="0"/>
              </a:rPr>
              <a:t>upload_to_sas</a:t>
            </a:r>
            <a:r>
              <a:rPr lang="en-US" sz="18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 function)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upload_to_SAS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statcan_dat,</a:t>
            </a:r>
            <a:r>
              <a:rPr lang="en-US" sz="1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lang="en-US" sz="1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sastbl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statcan_data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8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Census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Statistics Canada</a:t>
            </a:r>
          </a:p>
          <a:p>
            <a:pPr lvl="1"/>
            <a:r>
              <a:rPr lang="en-US" dirty="0" smtClean="0"/>
              <a:t>Table based, need to know table number</a:t>
            </a:r>
          </a:p>
          <a:p>
            <a:r>
              <a:rPr lang="en-US" dirty="0" smtClean="0"/>
              <a:t>More well developed Python API</a:t>
            </a:r>
          </a:p>
          <a:p>
            <a:pPr lvl="1"/>
            <a:r>
              <a:rPr lang="en-US" dirty="0" smtClean="0"/>
              <a:t>Actually, many!</a:t>
            </a:r>
          </a:p>
          <a:p>
            <a:pPr lvl="1"/>
            <a:r>
              <a:rPr lang="en-US" dirty="0" smtClean="0">
                <a:hlinkClick r:id="rId2"/>
              </a:rPr>
              <a:t>https://github.com/datamade/census</a:t>
            </a:r>
            <a:r>
              <a:rPr lang="en-US" dirty="0" smtClean="0"/>
              <a:t> -simple query API</a:t>
            </a:r>
          </a:p>
          <a:p>
            <a:pPr lvl="1"/>
            <a:r>
              <a:rPr lang="en-US" dirty="0" smtClean="0">
                <a:hlinkClick r:id="rId3"/>
              </a:rPr>
              <a:t>https://pypi.org/project/cenpy/0.9.1/</a:t>
            </a:r>
            <a:r>
              <a:rPr lang="en-US" dirty="0" smtClean="0"/>
              <a:t>  - more advanced, complicated</a:t>
            </a:r>
          </a:p>
          <a:p>
            <a:r>
              <a:rPr lang="en-US" dirty="0" smtClean="0"/>
              <a:t>Need an API Key (Free!)</a:t>
            </a:r>
          </a:p>
          <a:p>
            <a:pPr lvl="1"/>
            <a:r>
              <a:rPr lang="en-US" dirty="0" smtClean="0">
                <a:hlinkClick r:id="rId4"/>
              </a:rPr>
              <a:t>https://api.census.gov/data/key_signup.html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0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US Census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386" y="1690688"/>
            <a:ext cx="115652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us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states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census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Census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saspy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08B4E"/>
                </a:solidFill>
                <a:latin typeface="Consolas" panose="020B0609020204030204" pitchFamily="49" charset="0"/>
              </a:rPr>
              <a:t>#First, define a connection using our API 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 = Census(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"e7cd51b9bf8678c6e1c9944116f0984b44cded26"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#Download a couple of census questions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cen_data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(c.acs5.state((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'B01001_002E'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'B01001_026E'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Census.ALL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#now, upload to SAS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upload_to_SAS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cen_data,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temp'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sastbl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uscen_data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1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SAS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sassoftware.github.io/saspy/getting-started.html</a:t>
            </a:r>
            <a:endParaRPr lang="en-US" dirty="0" smtClean="0"/>
          </a:p>
          <a:p>
            <a:r>
              <a:rPr lang="en-US" dirty="0" smtClean="0"/>
              <a:t>Many SAS language elements are exposed in Python</a:t>
            </a:r>
          </a:p>
          <a:p>
            <a:r>
              <a:rPr lang="en-US" dirty="0" smtClean="0"/>
              <a:t>For those that are not,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 find this easiest to run in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Easily integrates output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Easy to run bits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SAS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3" y="1767962"/>
            <a:ext cx="579442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saspy.SASsession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winlocal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sas.saslib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demo',path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='c:\\temp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#Assign a dataset to a variable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sas.sasdata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uscen_data','demo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#Get the proc contents and the first few rows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cd.columnInfo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cd.head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#Now, fix up the labels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#(cont...)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6253" y="1690688"/>
            <a:ext cx="5794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0335" y="1690688"/>
            <a:ext cx="5280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sas.submit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datasets lib=demo;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b01001_002E = male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b01001_026E = female;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male="Population of males in state"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female="Population of females in state";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 quit;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['LOG'])</a:t>
            </a:r>
          </a:p>
        </p:txBody>
      </p:sp>
    </p:spTree>
    <p:extLst>
      <p:ext uri="{BB962C8B-B14F-4D97-AF65-F5344CB8AC3E}">
        <p14:creationId xmlns:p14="http://schemas.microsoft.com/office/powerpoint/2010/main" val="345590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SAS in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 are specific to one “kernel”</a:t>
            </a:r>
          </a:p>
          <a:p>
            <a:r>
              <a:rPr lang="en-US" dirty="0" smtClean="0"/>
              <a:t>Create a new notebook, specifying SAS kernel</a:t>
            </a:r>
          </a:p>
          <a:p>
            <a:r>
              <a:rPr lang="en-US" dirty="0" smtClean="0"/>
              <a:t>Hook up the </a:t>
            </a:r>
            <a:r>
              <a:rPr lang="en-US" dirty="0" err="1" smtClean="0"/>
              <a:t>libnames</a:t>
            </a:r>
            <a:r>
              <a:rPr lang="en-US" dirty="0" smtClean="0"/>
              <a:t>, and write SAS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7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Concepts covered:</a:t>
            </a:r>
          </a:p>
          <a:p>
            <a:pPr lvl="1"/>
            <a:r>
              <a:rPr lang="en-US" sz="3200" dirty="0" smtClean="0"/>
              <a:t>Connecting to public data sources</a:t>
            </a:r>
          </a:p>
          <a:p>
            <a:pPr lvl="1"/>
            <a:r>
              <a:rPr lang="en-US" sz="3200" dirty="0" smtClean="0"/>
              <a:t>Why Python?</a:t>
            </a:r>
          </a:p>
          <a:p>
            <a:pPr lvl="1"/>
            <a:r>
              <a:rPr lang="en-US" sz="3200" dirty="0" smtClean="0"/>
              <a:t>Connecting Python to SAS via SASPY</a:t>
            </a:r>
          </a:p>
          <a:p>
            <a:pPr lvl="1"/>
            <a:r>
              <a:rPr lang="en-US" sz="3200" dirty="0" smtClean="0"/>
              <a:t>Tools needed to install </a:t>
            </a:r>
          </a:p>
          <a:p>
            <a:pPr lvl="1"/>
            <a:r>
              <a:rPr lang="en-US" sz="3200" dirty="0" smtClean="0"/>
              <a:t>Walkthrough of a data pull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223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in </a:t>
            </a:r>
            <a:r>
              <a:rPr lang="en-US" dirty="0" err="1" smtClean="0"/>
              <a:t>Jupyter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demo 'c:\temp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uscen_data_pct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demo.uscen_data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female_pct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female/(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male+female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uscen_data_pct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min=0.45 max=0.55;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name/response=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female_pct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in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California','Oregon','Washington','Arizona','Nevada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Idaho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','Utah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','Wyoming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','Montana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9718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cloud.google.com/bigquery/docs/reference/libraries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github.com/Kaggle/kaggle-api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Best place to search for APIs</a:t>
            </a:r>
          </a:p>
          <a:p>
            <a:r>
              <a:rPr lang="en-US" dirty="0" smtClean="0"/>
              <a:t>CKAN</a:t>
            </a:r>
          </a:p>
          <a:p>
            <a:pPr lvl="1"/>
            <a:r>
              <a:rPr lang="en-US" dirty="0" smtClean="0"/>
              <a:t>Popular metadata repository to indicate where to obtain datasets</a:t>
            </a:r>
          </a:p>
          <a:p>
            <a:pPr lvl="1"/>
            <a:r>
              <a:rPr lang="en-US" dirty="0" smtClean="0"/>
              <a:t>More info and worked example in 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Author contact info: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Joe Matise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matisejoe@gmail.com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github.com/snoopy369?tab=repositories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Find me on:</a:t>
            </a:r>
          </a:p>
          <a:p>
            <a:pPr lvl="2"/>
            <a:r>
              <a:rPr lang="en-US" sz="2400" dirty="0" smtClean="0"/>
              <a:t>SAS-L (</a:t>
            </a:r>
            <a:r>
              <a:rPr lang="en-US" sz="2400" dirty="0" smtClean="0">
                <a:hlinkClick r:id="rId4"/>
              </a:rPr>
              <a:t>sas-l@listserv.uga.edu</a:t>
            </a:r>
            <a:r>
              <a:rPr lang="en-US" sz="2400" dirty="0" smtClean="0"/>
              <a:t>) </a:t>
            </a:r>
          </a:p>
          <a:p>
            <a:pPr lvl="2"/>
            <a:r>
              <a:rPr lang="en-US" sz="2400" dirty="0" smtClean="0"/>
              <a:t>Stack Overflow (</a:t>
            </a:r>
            <a:r>
              <a:rPr lang="en-US" sz="2400" dirty="0" smtClean="0">
                <a:hlinkClick r:id="rId5"/>
              </a:rPr>
              <a:t>www.stackoverflow.com</a:t>
            </a:r>
            <a:r>
              <a:rPr lang="en-US" sz="2400" dirty="0" smtClean="0"/>
              <a:t>)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973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25931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4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CKAN?</a:t>
            </a:r>
          </a:p>
          <a:p>
            <a:pPr lvl="1"/>
            <a:r>
              <a:rPr lang="en-US" dirty="0" smtClean="0"/>
              <a:t>API for metadata about datasets</a:t>
            </a:r>
          </a:p>
          <a:p>
            <a:pPr lvl="1"/>
            <a:r>
              <a:rPr lang="en-US" dirty="0" smtClean="0"/>
              <a:t>Does not directly host/return datasets</a:t>
            </a:r>
          </a:p>
          <a:p>
            <a:pPr lvl="1"/>
            <a:r>
              <a:rPr lang="en-US" dirty="0" smtClean="0"/>
              <a:t>Used by many major governmental agencies</a:t>
            </a:r>
          </a:p>
          <a:p>
            <a:r>
              <a:rPr lang="en-US" dirty="0" smtClean="0"/>
              <a:t>Using CKAN</a:t>
            </a:r>
          </a:p>
          <a:p>
            <a:pPr lvl="1"/>
            <a:r>
              <a:rPr lang="en-US" dirty="0" smtClean="0"/>
              <a:t>Connect to host</a:t>
            </a:r>
          </a:p>
          <a:p>
            <a:pPr lvl="1"/>
            <a:r>
              <a:rPr lang="en-US" dirty="0" smtClean="0"/>
              <a:t>Identify the organization/group/etc. whose data you want to search</a:t>
            </a:r>
          </a:p>
          <a:p>
            <a:pPr lvl="1"/>
            <a:r>
              <a:rPr lang="en-US" dirty="0" smtClean="0"/>
              <a:t>Identify the package(s) you want to download</a:t>
            </a:r>
          </a:p>
          <a:p>
            <a:pPr lvl="1"/>
            <a:r>
              <a:rPr lang="en-US" dirty="0" smtClean="0"/>
              <a:t>Obtain the URL for that dataset</a:t>
            </a:r>
          </a:p>
          <a:p>
            <a:r>
              <a:rPr lang="en-US" dirty="0" smtClean="0"/>
              <a:t>Python package: CKANAPI</a:t>
            </a:r>
          </a:p>
          <a:p>
            <a:pPr lvl="1"/>
            <a:r>
              <a:rPr lang="en-US" dirty="0" smtClean="0">
                <a:hlinkClick r:id="rId2"/>
              </a:rPr>
              <a:t>https://github.com/ckan/ckanapi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70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ckanapi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RemoteCKAN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NotAuthorized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saspy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 = 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RemoteCKAN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'https://open.canada.ca/data/</a:t>
            </a:r>
            <a:r>
              <a:rPr lang="en-US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packages =</a:t>
            </a:r>
            <a:r>
              <a:rPr lang="en-US" sz="1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demo.action.organization_show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'elections'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include_datasets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90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get_urls</a:t>
            </a:r>
            <a:r>
              <a:rPr lang="en-US" dirty="0" smtClean="0"/>
              <a:t> (CKAN)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get_urls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packages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package_id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package_urls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 [] </a:t>
            </a: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_package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packages[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'packages</a:t>
            </a:r>
            <a:r>
              <a:rPr lang="en-US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dataset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demo.action.package_show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=_package[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'id</a:t>
            </a:r>
            <a:r>
              <a:rPr lang="en-US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item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dataset[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'resources</a:t>
            </a:r>
            <a:r>
              <a:rPr lang="en-US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package_urls.append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k:item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[k]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k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(items)})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package_urls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urls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pandas.DataFrame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get_urls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(packages))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50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upload_to_SAS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upload_to_SAS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sastbl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sas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saspy.SASsession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cfgname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winlocal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sas.saslib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demo'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=path)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sas.df2sd(</a:t>
            </a:r>
            <a:r>
              <a:rPr lang="en-US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df,</a:t>
            </a:r>
            <a:r>
              <a:rPr lang="en-US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sastbl,</a:t>
            </a:r>
            <a:r>
              <a:rPr lang="en-US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libref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upload_to_SAS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urls,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temp'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sastbl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url_sas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563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CKAN –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download the datasets in Python or SAS (sometimes)</a:t>
            </a:r>
          </a:p>
          <a:p>
            <a:r>
              <a:rPr lang="en-US" dirty="0" smtClean="0"/>
              <a:t>Print URLs, then follow in web browser</a:t>
            </a:r>
          </a:p>
          <a:p>
            <a:endParaRPr lang="en-US" dirty="0" smtClean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>
                <a:hlinkClick r:id="rId2"/>
              </a:rPr>
              <a:t>https://github.com/ckan/ckanapi</a:t>
            </a:r>
            <a:r>
              <a:rPr lang="en-US" dirty="0" smtClean="0"/>
              <a:t> - readme is very useful</a:t>
            </a:r>
          </a:p>
          <a:p>
            <a:pPr lvl="1"/>
            <a:r>
              <a:rPr lang="en-US" dirty="0" smtClean="0">
                <a:hlinkClick r:id="rId3"/>
              </a:rPr>
              <a:t>https://open.canada.ca/en/access-our-application-programming-interface-api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https://catalog.data.gov/dataset/data-gov-ckan-api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public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public data sources have APIs to pull data with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r>
              <a:rPr lang="en-US" dirty="0" smtClean="0"/>
              <a:t>Most APIs are platform-agnostic</a:t>
            </a:r>
          </a:p>
          <a:p>
            <a:r>
              <a:rPr lang="en-US" dirty="0" smtClean="0"/>
              <a:t>Can use SAS directly to connect</a:t>
            </a:r>
          </a:p>
          <a:p>
            <a:pPr lvl="1"/>
            <a:r>
              <a:rPr lang="en-US" dirty="0" smtClean="0"/>
              <a:t>Data step with LIBNAME URL</a:t>
            </a:r>
          </a:p>
          <a:p>
            <a:pPr lvl="1"/>
            <a:r>
              <a:rPr lang="en-US" dirty="0" smtClean="0"/>
              <a:t>PROC HTTP</a:t>
            </a:r>
          </a:p>
          <a:p>
            <a:r>
              <a:rPr lang="en-US" dirty="0" smtClean="0"/>
              <a:t>APIs usually require significant work to obtain data in usable format</a:t>
            </a:r>
          </a:p>
        </p:txBody>
      </p:sp>
    </p:spTree>
    <p:extLst>
      <p:ext uri="{BB962C8B-B14F-4D97-AF65-F5344CB8AC3E}">
        <p14:creationId xmlns:p14="http://schemas.microsoft.com/office/powerpoint/2010/main" val="9392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language with many custom-written libraries</a:t>
            </a:r>
          </a:p>
          <a:p>
            <a:r>
              <a:rPr lang="en-US" dirty="0" smtClean="0"/>
              <a:t>Powerful language; closer to SAS syntax</a:t>
            </a:r>
          </a:p>
          <a:p>
            <a:r>
              <a:rPr lang="en-US" dirty="0" smtClean="0"/>
              <a:t>Many public data source APIs have python implementations available</a:t>
            </a:r>
          </a:p>
          <a:p>
            <a:r>
              <a:rPr lang="en-US" dirty="0" smtClean="0"/>
              <a:t>Easy to connect to SAS</a:t>
            </a:r>
          </a:p>
        </p:txBody>
      </p:sp>
    </p:spTree>
    <p:extLst>
      <p:ext uri="{BB962C8B-B14F-4D97-AF65-F5344CB8AC3E}">
        <p14:creationId xmlns:p14="http://schemas.microsoft.com/office/powerpoint/2010/main" val="27553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Anaconda3</a:t>
            </a:r>
          </a:p>
          <a:p>
            <a:pPr lvl="1"/>
            <a:r>
              <a:rPr lang="en-US" dirty="0" smtClean="0">
                <a:hlinkClick r:id="rId2"/>
              </a:rPr>
              <a:t>https://conda.io/docs/user-guide/install/download.html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Anaconda is a custom python package specifically designed for data science</a:t>
            </a:r>
          </a:p>
          <a:p>
            <a:pPr lvl="1"/>
            <a:r>
              <a:rPr lang="en-US" dirty="0" smtClean="0"/>
              <a:t>Includes many popular packages, including NUMPY, PANDAS, etc.</a:t>
            </a:r>
          </a:p>
          <a:p>
            <a:r>
              <a:rPr lang="en-US" dirty="0" smtClean="0"/>
              <a:t>Make sure to configure the PATH variable in Windows</a:t>
            </a:r>
          </a:p>
          <a:p>
            <a:pPr lvl="1"/>
            <a:r>
              <a:rPr lang="en-US" dirty="0" smtClean="0"/>
              <a:t>PATH is how Windows knows where to find programs</a:t>
            </a:r>
          </a:p>
          <a:p>
            <a:pPr lvl="1"/>
            <a:r>
              <a:rPr lang="en-US" dirty="0" smtClean="0"/>
              <a:t>Add the python root directory and \scripts to the user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4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add-ins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- used for installing packages</a:t>
            </a:r>
          </a:p>
          <a:p>
            <a:r>
              <a:rPr lang="en-US" dirty="0" err="1" smtClean="0"/>
              <a:t>saspy</a:t>
            </a:r>
            <a:r>
              <a:rPr lang="en-US" dirty="0" smtClean="0"/>
              <a:t> – SAS/Python interface</a:t>
            </a:r>
          </a:p>
          <a:p>
            <a:r>
              <a:rPr lang="en-US" dirty="0" err="1" smtClean="0"/>
              <a:t>saskernel</a:t>
            </a:r>
            <a:r>
              <a:rPr lang="en-US" dirty="0" smtClean="0"/>
              <a:t> – if you want to use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if you want to install packages directly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Your API packages!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31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SASPY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https://sassoftware.github.io/saspy/install.html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saspy</a:t>
            </a:r>
            <a:r>
              <a:rPr lang="en-US" dirty="0" smtClean="0"/>
              <a:t> , or pip install </a:t>
            </a:r>
            <a:r>
              <a:rPr lang="en-US" dirty="0" err="1" smtClean="0"/>
              <a:t>git+https</a:t>
            </a:r>
            <a:r>
              <a:rPr lang="en-US" dirty="0" smtClean="0"/>
              <a:t>://github.com/</a:t>
            </a:r>
            <a:r>
              <a:rPr lang="en-US" dirty="0" err="1" smtClean="0"/>
              <a:t>sassoftware</a:t>
            </a:r>
            <a:r>
              <a:rPr lang="en-US" dirty="0" smtClean="0"/>
              <a:t>/</a:t>
            </a:r>
            <a:r>
              <a:rPr lang="en-US" dirty="0" err="1" smtClean="0"/>
              <a:t>saspy</a:t>
            </a:r>
            <a:r>
              <a:rPr lang="en-US" dirty="0" smtClean="0"/>
              <a:t> (req.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SASConfig.py to SASConfig_personal.py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SAS_config_names</a:t>
            </a:r>
            <a:r>
              <a:rPr lang="en-US" dirty="0" smtClean="0"/>
              <a:t> to the value you plan to use (below is for local SAS):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SAS_config_names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winlocal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dirty="0" smtClean="0"/>
              <a:t>If you use server SAS, use the appropriate </a:t>
            </a:r>
            <a:r>
              <a:rPr lang="en-US" dirty="0" err="1" smtClean="0"/>
              <a:t>iom</a:t>
            </a:r>
            <a:r>
              <a:rPr lang="en-US" dirty="0" smtClean="0"/>
              <a:t> configuration, and configure your </a:t>
            </a:r>
            <a:r>
              <a:rPr lang="en-US" dirty="0" err="1" smtClean="0"/>
              <a:t>iomhost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winiomlinux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{'java'   : 'java',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iomhost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  : 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linux.iom.host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iomport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  : 8591,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'encoding'  : 'latin1',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cpW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914400" lvl="2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Add to your PATH the path to the sspiauth.dll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4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Accounts </a:t>
            </a:r>
            <a:br>
              <a:rPr lang="en-US" dirty="0" smtClean="0"/>
            </a:br>
            <a:r>
              <a:rPr lang="en-US" dirty="0" smtClean="0"/>
              <a:t>Control Panel</a:t>
            </a:r>
          </a:p>
          <a:p>
            <a:r>
              <a:rPr lang="en-US" dirty="0" smtClean="0"/>
              <a:t>Change my </a:t>
            </a:r>
            <a:br>
              <a:rPr lang="en-US" dirty="0" smtClean="0"/>
            </a:br>
            <a:r>
              <a:rPr lang="en-US" dirty="0" smtClean="0"/>
              <a:t>environment variables</a:t>
            </a:r>
          </a:p>
          <a:p>
            <a:r>
              <a:rPr lang="en-US" dirty="0" smtClean="0"/>
              <a:t>Select Path -&gt; Edit</a:t>
            </a:r>
          </a:p>
          <a:p>
            <a:r>
              <a:rPr lang="en-US" dirty="0" smtClean="0"/>
              <a:t>New -&gt; add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0" y="1825625"/>
            <a:ext cx="7134913" cy="402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6752"/>
          <a:stretch/>
        </p:blipFill>
        <p:spPr>
          <a:xfrm>
            <a:off x="5203064" y="3787478"/>
            <a:ext cx="5019675" cy="20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basics</a:t>
            </a:r>
          </a:p>
          <a:p>
            <a:pPr lvl="1"/>
            <a:r>
              <a:rPr lang="en-US" dirty="0" smtClean="0"/>
              <a:t>‘import’</a:t>
            </a:r>
          </a:p>
          <a:p>
            <a:pPr lvl="1"/>
            <a:r>
              <a:rPr lang="en-US" dirty="0" smtClean="0"/>
              <a:t>Indenting matters!</a:t>
            </a:r>
          </a:p>
          <a:p>
            <a:pPr lvl="1"/>
            <a:r>
              <a:rPr lang="en-US" dirty="0" smtClean="0"/>
              <a:t>Case Sensitive!!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def</a:t>
            </a:r>
            <a:r>
              <a:rPr lang="en-US" dirty="0" smtClean="0"/>
              <a:t>’ for functions</a:t>
            </a:r>
          </a:p>
          <a:p>
            <a:pPr lvl="1"/>
            <a:r>
              <a:rPr lang="en-US" dirty="0" smtClean="0"/>
              <a:t>List {1,2,3}, Dictionary [‘a’:’1’, ‘b’:’2’, ‘c’:’3’] , 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List comprehension (think ‘do over’)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\\your\\paths\\need\\two\\backslashes</a:t>
            </a:r>
            <a:r>
              <a:rPr lang="en-US" dirty="0" smtClean="0"/>
              <a:t> (unless you’re in </a:t>
            </a:r>
            <a:r>
              <a:rPr lang="en-US" dirty="0" err="1" smtClean="0"/>
              <a:t>unix</a:t>
            </a:r>
            <a:r>
              <a:rPr lang="en-US" dirty="0" smtClean="0"/>
              <a:t>!)</a:t>
            </a:r>
          </a:p>
          <a:p>
            <a:r>
              <a:rPr lang="en-US" dirty="0" smtClean="0"/>
              <a:t>Find a python IDE you’re comfortable with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You don’t need to be a Python Wizard to do this!</a:t>
            </a:r>
          </a:p>
        </p:txBody>
      </p:sp>
    </p:spTree>
    <p:extLst>
      <p:ext uri="{BB962C8B-B14F-4D97-AF65-F5344CB8AC3E}">
        <p14:creationId xmlns:p14="http://schemas.microsoft.com/office/powerpoint/2010/main" val="2121496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4545</TotalTime>
  <Words>1039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Retrospect</vt:lpstr>
      <vt:lpstr>Connecting to Datasets Through Python APIs and SASpy</vt:lpstr>
      <vt:lpstr>Introduction</vt:lpstr>
      <vt:lpstr>Connecting to public data sources</vt:lpstr>
      <vt:lpstr>Why Python?</vt:lpstr>
      <vt:lpstr>Installing Python</vt:lpstr>
      <vt:lpstr>Installing add-ins</vt:lpstr>
      <vt:lpstr>Configure SASPY</vt:lpstr>
      <vt:lpstr>Adding to your Path</vt:lpstr>
      <vt:lpstr>Python Basics</vt:lpstr>
      <vt:lpstr>Jupyter Notebook</vt:lpstr>
      <vt:lpstr>PowerPoint Presentation</vt:lpstr>
      <vt:lpstr>Testing saspy</vt:lpstr>
      <vt:lpstr>STATCAN datasets</vt:lpstr>
      <vt:lpstr>Demo – Stats Can</vt:lpstr>
      <vt:lpstr>U.S. Census</vt:lpstr>
      <vt:lpstr>Demo – US Census</vt:lpstr>
      <vt:lpstr>Running SAS in Python</vt:lpstr>
      <vt:lpstr>Demo – SAS in Python</vt:lpstr>
      <vt:lpstr>Running SAS in Jupyter</vt:lpstr>
      <vt:lpstr>SAS in Jupyter Demo</vt:lpstr>
      <vt:lpstr>Other resources</vt:lpstr>
      <vt:lpstr>Questions?</vt:lpstr>
      <vt:lpstr>Appendix</vt:lpstr>
      <vt:lpstr>CKAN</vt:lpstr>
      <vt:lpstr>Demo - CKAN</vt:lpstr>
      <vt:lpstr>Demo – get_urls (CKAN)</vt:lpstr>
      <vt:lpstr>Demo – upload_to_SAS</vt:lpstr>
      <vt:lpstr>CKAN – Next Steps</vt:lpstr>
    </vt:vector>
  </TitlesOfParts>
  <Company>NORC @ the University of Chicago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Matise</dc:creator>
  <cp:lastModifiedBy>Joe Matise</cp:lastModifiedBy>
  <cp:revision>43</cp:revision>
  <dcterms:created xsi:type="dcterms:W3CDTF">2018-08-07T05:33:29Z</dcterms:created>
  <dcterms:modified xsi:type="dcterms:W3CDTF">2018-09-06T04:19:13Z</dcterms:modified>
</cp:coreProperties>
</file>