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e3f2d59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e3f2d59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72982457c_1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72982457c_1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72982457c_1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72982457c_1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9ebc41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9ebc41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9ebc41a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9ebc41a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9ebc41a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9ebc41a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e3f2d59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ae3f2d59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e3f2d593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e3f2d593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72982457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72982457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2982457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2982457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72982457c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72982457c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e3f2d59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e3f2d59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72982457c_1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72982457c_1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72982457c_1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72982457c_1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72982457c_1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72982457c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72c7fa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72c7fa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ccad-contest.org/2019/Problem_A/2019ICCAD_ProblemA_V9_total.pdf" TargetMode="External"/><Relationship Id="rId4" Type="http://schemas.openxmlformats.org/officeDocument/2006/relationships/hyperlink" Target="http://iccad-contest.org/2019/Problem_A/2019ICCAD_ProblemA_V9_total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document/9218510/" TargetMode="External"/><Relationship Id="rId4" Type="http://schemas.openxmlformats.org/officeDocument/2006/relationships/hyperlink" Target="https://ieeexplore.ieee.org/author/37088525714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ieeexplore.ieee.org/author/37088525586" TargetMode="External"/><Relationship Id="rId6" Type="http://schemas.openxmlformats.org/officeDocument/2006/relationships/hyperlink" Target="https://ieeexplore.ieee.org/author/37088525762" TargetMode="External"/><Relationship Id="rId7" Type="http://schemas.openxmlformats.org/officeDocument/2006/relationships/hyperlink" Target="https://ieeexplore.ieee.org/author/38184023800" TargetMode="External"/><Relationship Id="rId8" Type="http://schemas.openxmlformats.org/officeDocument/2006/relationships/hyperlink" Target="https://ieeexplore.ieee.org/xpl/conhome/9211868/proceed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Circuit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941475" y="4374775"/>
            <a:ext cx="52026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presenter</a:t>
            </a:r>
            <a:r>
              <a:rPr lang="zh-TW" sz="2300"/>
              <a:t>:吳宥璁 宋哲寬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Prime</a:t>
            </a:r>
            <a:endParaRPr/>
          </a:p>
        </p:txBody>
      </p:sp>
      <p:sp>
        <p:nvSpPr>
          <p:cNvPr id="407" name="Google Shape;40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For each output. aim to find “prime” to reduce the search space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method</a:t>
            </a:r>
            <a:endParaRPr/>
          </a:p>
        </p:txBody>
      </p:sp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Use two kinds of decision tree.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One searches from most frequently variable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One searches from least frequently variable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33"/>
              <a:t>New method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hen finding one cube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use the cube’s negation to</a:t>
            </a: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 establish the constraint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Need storing the exploring node information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Re-construct the tree until finding next cube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pattern flipping</a:t>
            </a:r>
            <a:endParaRPr/>
          </a:p>
        </p:txBody>
      </p:sp>
      <p:sp>
        <p:nvSpPr>
          <p:cNvPr id="425" name="Google Shape;42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Random generate a single pattern, fl</a:t>
            </a: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ip a input at each time. Find the inputs which cause variation (from 1 to 0) to form a cube.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Generate lots of cubes by lots of “single” patterns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Group cube by their common inputs.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pattern flipping</a:t>
            </a:r>
            <a:endParaRPr/>
          </a:p>
        </p:txBody>
      </p:sp>
      <p:sp>
        <p:nvSpPr>
          <p:cNvPr id="431" name="Google Shape;43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Fix the “group cube” to find the support.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If support set is small, then Brute force.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Otherwise, recursively do the single pattern flipping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pattern flipping flow</a:t>
            </a:r>
            <a:endParaRPr/>
          </a:p>
        </p:txBody>
      </p:sp>
      <p:sp>
        <p:nvSpPr>
          <p:cNvPr id="437" name="Google Shape;43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201" y="1322150"/>
            <a:ext cx="3756649" cy="37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/>
          <p:nvPr>
            <p:ph type="title"/>
          </p:nvPr>
        </p:nvSpPr>
        <p:spPr>
          <a:xfrm>
            <a:off x="1303800" y="506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Result(reproduce)</a:t>
            </a:r>
            <a:endParaRPr/>
          </a:p>
        </p:txBody>
      </p:sp>
      <p:sp>
        <p:nvSpPr>
          <p:cNvPr id="444" name="Google Shape;444;p28"/>
          <p:cNvSpPr txBox="1"/>
          <p:nvPr>
            <p:ph idx="1" type="body"/>
          </p:nvPr>
        </p:nvSpPr>
        <p:spPr>
          <a:xfrm>
            <a:off x="1211950" y="1408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omic Sans MS"/>
                <a:ea typeface="Comic Sans MS"/>
                <a:cs typeface="Comic Sans MS"/>
                <a:sym typeface="Comic Sans MS"/>
              </a:rPr>
              <a:t>time constraint : 3600s, test_size = 100k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199" y="1830375"/>
            <a:ext cx="4311425" cy="33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"/>
          <p:cNvSpPr txBox="1"/>
          <p:nvPr>
            <p:ph idx="1" type="body"/>
          </p:nvPr>
        </p:nvSpPr>
        <p:spPr>
          <a:xfrm>
            <a:off x="1150725" y="1653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0000">
                <a:latin typeface="Comic Sans MS"/>
                <a:ea typeface="Comic Sans MS"/>
                <a:cs typeface="Comic Sans MS"/>
                <a:sym typeface="Comic Sans MS"/>
              </a:rPr>
              <a:t>Q&amp;A</a:t>
            </a:r>
            <a:endParaRPr sz="10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formulation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(ICCAD 2019)</a:t>
            </a:r>
            <a:endParaRPr/>
          </a:p>
        </p:txBody>
      </p:sp>
      <p:sp>
        <p:nvSpPr>
          <p:cNvPr id="284" name="Google Shape;284;p14">
            <a:hlinkClick r:id="rId3"/>
          </p:cNvPr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romanU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Black box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lphaU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unlimited try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romanUcPeriod"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find minimal Boolean logic circuit represent the input-output relation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85" name="Google Shape;285;p14"/>
          <p:cNvSpPr/>
          <p:nvPr/>
        </p:nvSpPr>
        <p:spPr>
          <a:xfrm>
            <a:off x="6368475" y="830025"/>
            <a:ext cx="1355700" cy="1355700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6418100" y="14675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Black Box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5165225" y="1467575"/>
            <a:ext cx="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Input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8246375" y="1467575"/>
            <a:ext cx="7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Output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9" name="Google Shape;289;p14"/>
          <p:cNvCxnSpPr>
            <a:stCxn id="287" idx="3"/>
            <a:endCxn id="285" idx="2"/>
          </p:cNvCxnSpPr>
          <p:nvPr/>
        </p:nvCxnSpPr>
        <p:spPr>
          <a:xfrm>
            <a:off x="5836025" y="1667675"/>
            <a:ext cx="532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14"/>
          <p:cNvCxnSpPr>
            <a:stCxn id="286" idx="3"/>
            <a:endCxn id="288" idx="1"/>
          </p:cNvCxnSpPr>
          <p:nvPr/>
        </p:nvCxnSpPr>
        <p:spPr>
          <a:xfrm>
            <a:off x="7466300" y="1667675"/>
            <a:ext cx="7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14">
            <a:hlinkClick r:id="rId4"/>
          </p:cNvPr>
          <p:cNvSpPr txBox="1"/>
          <p:nvPr/>
        </p:nvSpPr>
        <p:spPr>
          <a:xfrm>
            <a:off x="1408350" y="4041325"/>
            <a:ext cx="67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http://iccad-contest.org/2019/problems.html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Previous Work</a:t>
            </a: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120125" y="4341700"/>
            <a:ext cx="72993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Circuit Learning for Logic Regression on High Dimensional Boolean Space</a:t>
            </a:r>
            <a:endParaRPr b="1" sz="1700">
              <a:solidFill>
                <a:srgbClr val="0066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Pei-Wei Chen</a:t>
            </a:r>
            <a:r>
              <a:rPr lang="zh-TW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Yu-Ching Huang</a:t>
            </a:r>
            <a:r>
              <a:rPr lang="zh-TW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Cheng-Lin Lee</a:t>
            </a:r>
            <a:r>
              <a:rPr lang="zh-TW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Jie-Hong Roland Jiang</a:t>
            </a:r>
            <a:r>
              <a:rPr lang="zh-TW"/>
              <a:t>  </a:t>
            </a:r>
            <a:r>
              <a:rPr lang="zh-TW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2020 57th ACM/IEEE Design Automation Conference (DAC)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790499"/>
            <a:ext cx="3541851" cy="351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Based on knowing nothing information about input and output but the number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Seperate the Outputs, process on one output each time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Support Identification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Random generate a pattern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Flip each input to form a new pattern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XOR the outputs to check the input is in output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Repeat for N times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Decision-Tree Based Circuit Construction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For each output build one tree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At each node choose the input which most frequently changing the output when flipping it, until touch the constant node.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Collect the constant “1” node to form sum-of-product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Bottleneck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Black-Box IO bottleneck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t’s time-consuming to re-simulate the patterns at each decision node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consider F = ab+ efgh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Comic Sans MS"/>
                <a:ea typeface="Comic Sans MS"/>
                <a:cs typeface="Comic Sans MS"/>
                <a:sym typeface="Comic Sans MS"/>
              </a:rPr>
              <a:t>need 6 layer to find all onset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5227350" y="297305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6329775" y="578425"/>
            <a:ext cx="7776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Root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5712375" y="11361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7251975" y="11361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5323575" y="1796675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5913150" y="1796675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7037625" y="1796675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7855800" y="1796675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5542163" y="25158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6131738" y="25158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6891275" y="25158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7404650" y="25158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6449313" y="320090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7038888" y="320090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6101163" y="3885950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6690738" y="38859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4986275" y="32016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499650" y="32016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4544313" y="388670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5133888" y="388670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4196163" y="4571750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4785738" y="45717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1" name="Google Shape;351;p20"/>
          <p:cNvCxnSpPr>
            <a:stCxn id="330" idx="2"/>
            <a:endCxn id="331" idx="0"/>
          </p:cNvCxnSpPr>
          <p:nvPr/>
        </p:nvCxnSpPr>
        <p:spPr>
          <a:xfrm flipH="1">
            <a:off x="5906775" y="978625"/>
            <a:ext cx="811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0"/>
          <p:cNvCxnSpPr>
            <a:stCxn id="330" idx="2"/>
            <a:endCxn id="332" idx="0"/>
          </p:cNvCxnSpPr>
          <p:nvPr/>
        </p:nvCxnSpPr>
        <p:spPr>
          <a:xfrm>
            <a:off x="6718575" y="978625"/>
            <a:ext cx="727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0"/>
          <p:cNvCxnSpPr>
            <a:stCxn id="331" idx="2"/>
            <a:endCxn id="333" idx="0"/>
          </p:cNvCxnSpPr>
          <p:nvPr/>
        </p:nvCxnSpPr>
        <p:spPr>
          <a:xfrm flipH="1">
            <a:off x="5517975" y="1536350"/>
            <a:ext cx="3888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0"/>
          <p:cNvCxnSpPr>
            <a:stCxn id="331" idx="2"/>
            <a:endCxn id="334" idx="0"/>
          </p:cNvCxnSpPr>
          <p:nvPr/>
        </p:nvCxnSpPr>
        <p:spPr>
          <a:xfrm>
            <a:off x="5906775" y="1536350"/>
            <a:ext cx="2397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0"/>
          <p:cNvCxnSpPr>
            <a:stCxn id="334" idx="2"/>
            <a:endCxn id="337" idx="0"/>
          </p:cNvCxnSpPr>
          <p:nvPr/>
        </p:nvCxnSpPr>
        <p:spPr>
          <a:xfrm flipH="1">
            <a:off x="5736600" y="2196875"/>
            <a:ext cx="4098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0"/>
          <p:cNvCxnSpPr>
            <a:stCxn id="334" idx="2"/>
            <a:endCxn id="338" idx="0"/>
          </p:cNvCxnSpPr>
          <p:nvPr/>
        </p:nvCxnSpPr>
        <p:spPr>
          <a:xfrm>
            <a:off x="6146400" y="2196875"/>
            <a:ext cx="2187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0"/>
          <p:cNvCxnSpPr>
            <a:endCxn id="345" idx="0"/>
          </p:cNvCxnSpPr>
          <p:nvPr/>
        </p:nvCxnSpPr>
        <p:spPr>
          <a:xfrm flipH="1">
            <a:off x="5180675" y="2916050"/>
            <a:ext cx="555900" cy="2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0"/>
          <p:cNvCxnSpPr>
            <a:stCxn id="337" idx="2"/>
            <a:endCxn id="346" idx="0"/>
          </p:cNvCxnSpPr>
          <p:nvPr/>
        </p:nvCxnSpPr>
        <p:spPr>
          <a:xfrm flipH="1">
            <a:off x="5732963" y="2916050"/>
            <a:ext cx="3600" cy="2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0"/>
          <p:cNvCxnSpPr>
            <a:stCxn id="345" idx="2"/>
            <a:endCxn id="347" idx="0"/>
          </p:cNvCxnSpPr>
          <p:nvPr/>
        </p:nvCxnSpPr>
        <p:spPr>
          <a:xfrm flipH="1">
            <a:off x="4738775" y="3601850"/>
            <a:ext cx="4419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0"/>
          <p:cNvCxnSpPr>
            <a:stCxn id="345" idx="2"/>
            <a:endCxn id="348" idx="0"/>
          </p:cNvCxnSpPr>
          <p:nvPr/>
        </p:nvCxnSpPr>
        <p:spPr>
          <a:xfrm>
            <a:off x="5180675" y="3601850"/>
            <a:ext cx="1866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0"/>
          <p:cNvCxnSpPr>
            <a:stCxn id="347" idx="2"/>
            <a:endCxn id="349" idx="0"/>
          </p:cNvCxnSpPr>
          <p:nvPr/>
        </p:nvCxnSpPr>
        <p:spPr>
          <a:xfrm flipH="1">
            <a:off x="4390713" y="4286900"/>
            <a:ext cx="3480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0"/>
          <p:cNvCxnSpPr>
            <a:stCxn id="347" idx="2"/>
            <a:endCxn id="350" idx="0"/>
          </p:cNvCxnSpPr>
          <p:nvPr/>
        </p:nvCxnSpPr>
        <p:spPr>
          <a:xfrm>
            <a:off x="4738713" y="4286900"/>
            <a:ext cx="2802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0"/>
          <p:cNvCxnSpPr>
            <a:stCxn id="332" idx="2"/>
            <a:endCxn id="335" idx="0"/>
          </p:cNvCxnSpPr>
          <p:nvPr/>
        </p:nvCxnSpPr>
        <p:spPr>
          <a:xfrm flipH="1">
            <a:off x="7232175" y="1536350"/>
            <a:ext cx="2142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0"/>
          <p:cNvCxnSpPr>
            <a:stCxn id="332" idx="2"/>
            <a:endCxn id="336" idx="0"/>
          </p:cNvCxnSpPr>
          <p:nvPr/>
        </p:nvCxnSpPr>
        <p:spPr>
          <a:xfrm>
            <a:off x="7446375" y="1536350"/>
            <a:ext cx="6426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0"/>
          <p:cNvCxnSpPr>
            <a:stCxn id="335" idx="2"/>
            <a:endCxn id="339" idx="0"/>
          </p:cNvCxnSpPr>
          <p:nvPr/>
        </p:nvCxnSpPr>
        <p:spPr>
          <a:xfrm flipH="1">
            <a:off x="7085625" y="2196875"/>
            <a:ext cx="1464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0"/>
          <p:cNvCxnSpPr>
            <a:stCxn id="335" idx="2"/>
            <a:endCxn id="340" idx="0"/>
          </p:cNvCxnSpPr>
          <p:nvPr/>
        </p:nvCxnSpPr>
        <p:spPr>
          <a:xfrm>
            <a:off x="7232025" y="2196875"/>
            <a:ext cx="4059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0"/>
          <p:cNvCxnSpPr>
            <a:stCxn id="339" idx="2"/>
            <a:endCxn id="341" idx="0"/>
          </p:cNvCxnSpPr>
          <p:nvPr/>
        </p:nvCxnSpPr>
        <p:spPr>
          <a:xfrm flipH="1">
            <a:off x="6643775" y="2916050"/>
            <a:ext cx="4419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0"/>
          <p:cNvCxnSpPr>
            <a:stCxn id="339" idx="2"/>
            <a:endCxn id="342" idx="0"/>
          </p:cNvCxnSpPr>
          <p:nvPr/>
        </p:nvCxnSpPr>
        <p:spPr>
          <a:xfrm>
            <a:off x="7085675" y="2916050"/>
            <a:ext cx="1866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0"/>
          <p:cNvCxnSpPr>
            <a:stCxn id="341" idx="2"/>
            <a:endCxn id="343" idx="0"/>
          </p:cNvCxnSpPr>
          <p:nvPr/>
        </p:nvCxnSpPr>
        <p:spPr>
          <a:xfrm flipH="1">
            <a:off x="6295713" y="3601100"/>
            <a:ext cx="3480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0"/>
          <p:cNvCxnSpPr>
            <a:stCxn id="341" idx="2"/>
            <a:endCxn id="344" idx="0"/>
          </p:cNvCxnSpPr>
          <p:nvPr/>
        </p:nvCxnSpPr>
        <p:spPr>
          <a:xfrm>
            <a:off x="6643713" y="3601100"/>
            <a:ext cx="2802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we want to use smaller layer to find the onset </a:t>
            </a:r>
            <a:endParaRPr/>
          </a:p>
        </p:txBody>
      </p:sp>
      <p:sp>
        <p:nvSpPr>
          <p:cNvPr id="376" name="Google Shape;376;p21"/>
          <p:cNvSpPr txBox="1"/>
          <p:nvPr/>
        </p:nvSpPr>
        <p:spPr>
          <a:xfrm>
            <a:off x="5437425" y="2101475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5291075" y="28206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5804450" y="28206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4849113" y="350570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438688" y="350570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4500963" y="4190750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5090538" y="4190750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3" name="Google Shape;383;p21"/>
          <p:cNvCxnSpPr>
            <a:stCxn id="376" idx="2"/>
            <a:endCxn id="377" idx="0"/>
          </p:cNvCxnSpPr>
          <p:nvPr/>
        </p:nvCxnSpPr>
        <p:spPr>
          <a:xfrm flipH="1">
            <a:off x="5485425" y="2501675"/>
            <a:ext cx="1464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1"/>
          <p:cNvCxnSpPr>
            <a:stCxn id="376" idx="2"/>
            <a:endCxn id="378" idx="0"/>
          </p:cNvCxnSpPr>
          <p:nvPr/>
        </p:nvCxnSpPr>
        <p:spPr>
          <a:xfrm>
            <a:off x="5631825" y="2501675"/>
            <a:ext cx="4059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1"/>
          <p:cNvCxnSpPr>
            <a:stCxn id="377" idx="2"/>
            <a:endCxn id="379" idx="0"/>
          </p:cNvCxnSpPr>
          <p:nvPr/>
        </p:nvCxnSpPr>
        <p:spPr>
          <a:xfrm flipH="1">
            <a:off x="5043575" y="3220850"/>
            <a:ext cx="4419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1"/>
          <p:cNvCxnSpPr>
            <a:stCxn id="377" idx="2"/>
            <a:endCxn id="380" idx="0"/>
          </p:cNvCxnSpPr>
          <p:nvPr/>
        </p:nvCxnSpPr>
        <p:spPr>
          <a:xfrm>
            <a:off x="5485475" y="3220850"/>
            <a:ext cx="1866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1"/>
          <p:cNvCxnSpPr>
            <a:stCxn id="379" idx="2"/>
            <a:endCxn id="381" idx="0"/>
          </p:cNvCxnSpPr>
          <p:nvPr/>
        </p:nvCxnSpPr>
        <p:spPr>
          <a:xfrm flipH="1">
            <a:off x="4695513" y="3905900"/>
            <a:ext cx="3480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1"/>
          <p:cNvCxnSpPr>
            <a:stCxn id="379" idx="2"/>
            <a:endCxn id="382" idx="0"/>
          </p:cNvCxnSpPr>
          <p:nvPr/>
        </p:nvCxnSpPr>
        <p:spPr>
          <a:xfrm>
            <a:off x="5043513" y="3905900"/>
            <a:ext cx="28020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1"/>
          <p:cNvSpPr txBox="1"/>
          <p:nvPr/>
        </p:nvSpPr>
        <p:spPr>
          <a:xfrm>
            <a:off x="5690900" y="1543675"/>
            <a:ext cx="7776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Root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6613100" y="210140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1" name="Google Shape;391;p21"/>
          <p:cNvCxnSpPr>
            <a:stCxn id="389" idx="2"/>
            <a:endCxn id="376" idx="0"/>
          </p:cNvCxnSpPr>
          <p:nvPr/>
        </p:nvCxnSpPr>
        <p:spPr>
          <a:xfrm flipH="1">
            <a:off x="5631800" y="1943875"/>
            <a:ext cx="4479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1"/>
          <p:cNvCxnSpPr>
            <a:stCxn id="389" idx="2"/>
            <a:endCxn id="390" idx="0"/>
          </p:cNvCxnSpPr>
          <p:nvPr/>
        </p:nvCxnSpPr>
        <p:spPr>
          <a:xfrm>
            <a:off x="6079700" y="1943875"/>
            <a:ext cx="727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1"/>
          <p:cNvSpPr txBox="1"/>
          <p:nvPr/>
        </p:nvSpPr>
        <p:spPr>
          <a:xfrm>
            <a:off x="2443575" y="1797625"/>
            <a:ext cx="7776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Root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1826175" y="23553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3365775" y="2355350"/>
            <a:ext cx="3888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1437375" y="3015875"/>
            <a:ext cx="3888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 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2026950" y="3015875"/>
            <a:ext cx="4665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~b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8" name="Google Shape;398;p21"/>
          <p:cNvCxnSpPr>
            <a:stCxn id="393" idx="2"/>
            <a:endCxn id="394" idx="0"/>
          </p:cNvCxnSpPr>
          <p:nvPr/>
        </p:nvCxnSpPr>
        <p:spPr>
          <a:xfrm flipH="1">
            <a:off x="2020575" y="2197825"/>
            <a:ext cx="811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1"/>
          <p:cNvCxnSpPr>
            <a:stCxn id="393" idx="2"/>
            <a:endCxn id="395" idx="0"/>
          </p:cNvCxnSpPr>
          <p:nvPr/>
        </p:nvCxnSpPr>
        <p:spPr>
          <a:xfrm>
            <a:off x="2832375" y="2197825"/>
            <a:ext cx="7278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1"/>
          <p:cNvCxnSpPr>
            <a:stCxn id="394" idx="2"/>
            <a:endCxn id="396" idx="0"/>
          </p:cNvCxnSpPr>
          <p:nvPr/>
        </p:nvCxnSpPr>
        <p:spPr>
          <a:xfrm flipH="1">
            <a:off x="1631775" y="2755550"/>
            <a:ext cx="3888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1"/>
          <p:cNvCxnSpPr>
            <a:stCxn id="394" idx="2"/>
            <a:endCxn id="397" idx="0"/>
          </p:cNvCxnSpPr>
          <p:nvPr/>
        </p:nvCxnSpPr>
        <p:spPr>
          <a:xfrm>
            <a:off x="2020575" y="2755550"/>
            <a:ext cx="2397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