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7" r:id="rId1"/>
    <p:sldMasterId id="214748393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92" r:id="rId16"/>
    <p:sldId id="289" r:id="rId17"/>
    <p:sldId id="288" r:id="rId18"/>
    <p:sldId id="290" r:id="rId19"/>
    <p:sldId id="291" r:id="rId20"/>
    <p:sldId id="285" r:id="rId21"/>
    <p:sldId id="270" r:id="rId22"/>
    <p:sldId id="286" r:id="rId23"/>
    <p:sldId id="275" r:id="rId24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5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2401">
          <p15:clr>
            <a:srgbClr val="A4A3A4"/>
          </p15:clr>
        </p15:guide>
        <p15:guide id="5" pos="3974">
          <p15:clr>
            <a:srgbClr val="A4A3A4"/>
          </p15:clr>
        </p15:guide>
        <p15:guide id="6" pos="5296">
          <p15:clr>
            <a:srgbClr val="A4A3A4"/>
          </p15:clr>
        </p15:guide>
        <p15:guide id="7" orient="horz" pos="2400">
          <p15:clr>
            <a:srgbClr val="A4A3A4"/>
          </p15:clr>
        </p15:guide>
        <p15:guide id="8" orient="horz" pos="1610">
          <p15:clr>
            <a:srgbClr val="A4A3A4"/>
          </p15:clr>
        </p15:guide>
        <p15:guide id="9" pos="52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1BF"/>
    <a:srgbClr val="536585"/>
    <a:srgbClr val="F2F4F9"/>
    <a:srgbClr val="788298"/>
    <a:srgbClr val="5D7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8"/>
    <p:restoredTop sz="95734"/>
  </p:normalViewPr>
  <p:slideViewPr>
    <p:cSldViewPr snapToGrid="0" snapToObjects="1">
      <p:cViewPr varScale="1">
        <p:scale>
          <a:sx n="144" d="100"/>
          <a:sy n="144" d="100"/>
        </p:scale>
        <p:origin x="1116" y="126"/>
      </p:cViewPr>
      <p:guideLst>
        <p:guide orient="horz" pos="1960"/>
        <p:guide pos="2878"/>
      </p:guideLst>
    </p:cSldViewPr>
  </p:slideViewPr>
  <p:outlineViewPr>
    <p:cViewPr>
      <p:scale>
        <a:sx n="33" d="100"/>
        <a:sy n="33" d="100"/>
      </p:scale>
      <p:origin x="0" y="-13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3" y="51"/>
      </p:cViewPr>
      <p:guideLst>
        <p:guide orient="horz" pos="2879"/>
        <p:guide pos="2155"/>
        <p:guide orient="horz" pos="710"/>
        <p:guide orient="horz" pos="2401"/>
        <p:guide pos="3974"/>
        <p:guide pos="5296"/>
        <p:guide orient="horz" pos="2400"/>
        <p:guide orient="horz" pos="1610"/>
        <p:guide pos="528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/>
            </a:pPr>
            <a:fld id="{180D3A79-1F12-44DC-910C-DE78909CA5B0}" type="datetime1">
              <a:rPr lang="ko-KR" altLang="en-US"/>
              <a:pPr lvl="0">
                <a:defRPr lang="ko-KR"/>
              </a:pPr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/>
            </a:pPr>
            <a:fld id="{1B35B793-74DE-43B1-B9D3-F22A9F4BB436}" type="slidenum">
              <a:rPr lang="ko-KR" altLang="en-US"/>
              <a:pPr lvl="0"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/>
            </a:pPr>
            <a:fld id="{D7C46F0B-B2D3-4C76-95E5-1874D06E050D}" type="datetime1">
              <a:rPr lang="ko-KR" altLang="en-US"/>
              <a:pPr lvl="0">
                <a:defRPr lang="ko-KR"/>
              </a:pPr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 sz="15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/>
            </a:pPr>
            <a:r>
              <a:rPr lang="ko-KR" altLang="en-US"/>
              <a:t>둘째 수준</a:t>
            </a:r>
          </a:p>
          <a:p>
            <a:pPr lvl="2">
              <a:defRPr lang="ko-KR"/>
            </a:pPr>
            <a:r>
              <a:rPr lang="ko-KR" altLang="en-US"/>
              <a:t>셋째 수준</a:t>
            </a:r>
          </a:p>
          <a:p>
            <a:pPr lvl="3">
              <a:defRPr lang="ko-KR"/>
            </a:pPr>
            <a:r>
              <a:rPr lang="ko-KR" altLang="en-US"/>
              <a:t>넷째 수준</a:t>
            </a:r>
          </a:p>
          <a:p>
            <a:pPr lvl="4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/>
            </a:pPr>
            <a:fld id="{2001A00C-B843-4881-8936-61286A99C619}" type="slidenum">
              <a:rPr lang="ko-KR" altLang="en-US"/>
              <a:pPr lvl="0"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fld id="{B9320F77-B9A0-41C5-862A-B4B631284C64}" type="datetime1">
              <a:rPr lang="ko-KR" altLang="en-US" sz="1200" b="0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66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t>2024-03-27</a:t>
            </a:fld>
            <a:endParaRPr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 sz="15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fld id="{B9320F77-B9A0-41C5-862A-B4B631284C64}" type="slidenum"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66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t>1</a:t>
            </a:fld>
            <a:endParaRPr lang="en-US" altLang="ko-KR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9DC93CFD-6A27-1246-B513-BFA5F2ADA9F1}" type="slidenum">
              <a:rPr lang="en-US" alt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맑은 고딕"/>
                <a:cs typeface="+mn-cs"/>
              </a:rPr>
              <a:pPr marL="0" lvl="0" indent="0" algn="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</a:t>
            </a:fld>
            <a:endParaRPr lang="en-US" alt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9DC93CFD-6A27-1246-B513-BFA5F2ADA9F1}" type="slidenum">
              <a:rPr lang="en-US" alt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맑은 고딕"/>
                <a:cs typeface="+mn-cs"/>
              </a:rPr>
              <a:pPr marL="0" lvl="0" indent="0" algn="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</a:t>
            </a:fld>
            <a:endParaRPr lang="en-US" alt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9DC93CFD-6A27-1246-B513-BFA5F2ADA9F1}" type="slidenum">
              <a:rPr lang="en-US" alt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맑은 고딕"/>
                <a:cs typeface="+mn-cs"/>
              </a:rPr>
              <a:pPr marL="0" lvl="0" indent="0" algn="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20</a:t>
            </a:fld>
            <a:endParaRPr lang="en-US" alt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fld id="{B9320F77-B9A0-41C5-862A-B4B631284C64}" type="datetime1">
              <a:rPr lang="ko-KR" altLang="en-US" sz="1200" b="0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66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t>2024-03-27</a:t>
            </a:fld>
            <a:endParaRPr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 sz="15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66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fld id="{B9320F77-B9A0-41C5-862A-B4B631284C64}" type="slidenum"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66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t>22</a:t>
            </a:fld>
            <a:endParaRPr lang="en-US" altLang="ko-KR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7946" y="738287"/>
            <a:ext cx="0" cy="2040196"/>
          </a:xfrm>
          <a:prstGeom prst="line">
            <a:avLst/>
          </a:prstGeom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3/27/2024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557359" y="838179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557359" y="2196839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6EFD0-645D-2F4A-B4BE-89CD2EF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4119A-2737-D043-8C0D-A30B54EE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C1625-B5CA-3642-AAC9-5864441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8619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C87E-1968-3D47-A653-55133866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63F62-33A9-E743-87E8-F6193489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7FE31-6256-7946-8A37-56F77476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41C7E-5E57-D042-B031-D7EF0A2C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46055-F4D8-8342-8A06-5BA1EC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94A7A-199A-A346-805E-3C8D6F76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90962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2D76-71FE-2C4A-91DB-416C75DF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9713AB-A390-4E4B-9B83-20301F869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9D077-6EE0-FA4E-AF3D-CAB55CFC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AF796-D7B1-0145-9961-2F2AA79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710BC-AB51-3048-8AD9-94AAD0A5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2F94E-4523-DC48-827E-4D0571A0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23147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5205-AC2D-1941-9819-C73D5E2B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04AE7-3A87-794F-BF1F-AC455607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CE01-B2F1-F141-918E-09963355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502E5-DE8B-3D45-B363-AA00C225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09BD-A592-5844-8BAA-6796356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4973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68C0E-41C3-9D49-9D49-7F446857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1EC81-3EEA-0449-995B-1DE301BA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00578-68CC-8A4D-9B9F-F6E7670B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B1327-4459-C74E-B620-169043A0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10E1-AB55-FA4B-A459-09D3A5C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79839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88C4FFA-32AF-4E29-A952-0ECA1EAC0635}"/>
              </a:ext>
            </a:extLst>
          </p:cNvPr>
          <p:cNvSpPr/>
          <p:nvPr userDrawn="1"/>
        </p:nvSpPr>
        <p:spPr>
          <a:xfrm>
            <a:off x="0" y="0"/>
            <a:ext cx="91440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90CAD4-41A5-4F97-97E1-823BE0BCFD00}"/>
              </a:ext>
            </a:extLst>
          </p:cNvPr>
          <p:cNvSpPr/>
          <p:nvPr userDrawn="1"/>
        </p:nvSpPr>
        <p:spPr>
          <a:xfrm>
            <a:off x="0" y="400050"/>
            <a:ext cx="1285875" cy="4743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4B825-750F-40AD-A2E6-A0790842DE53}"/>
              </a:ext>
            </a:extLst>
          </p:cNvPr>
          <p:cNvSpPr/>
          <p:nvPr userDrawn="1"/>
        </p:nvSpPr>
        <p:spPr>
          <a:xfrm>
            <a:off x="8393907" y="78581"/>
            <a:ext cx="650081" cy="242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logout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DD70E4-6963-489C-8402-83E1F532A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889" l="8889" r="90667">
                        <a14:foregroundMark x1="8889" y1="76889" x2="8889" y2="72889"/>
                        <a14:foregroundMark x1="43556" y1="9333" x2="57333" y2="8000"/>
                        <a14:foregroundMark x1="47111" y1="4889" x2="47111" y2="1778"/>
                        <a14:foregroundMark x1="44889" y1="90667" x2="50222" y2="91556"/>
                        <a14:foregroundMark x1="52000" y1="96000" x2="50222" y2="97333"/>
                        <a14:foregroundMark x1="90667" y1="76444" x2="90667" y2="76444"/>
                        <a14:foregroundMark x1="11111" y1="73333" x2="11111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127793"/>
            <a:ext cx="193676" cy="193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37E50-BF26-44E4-9E8D-66D6A027BEA9}"/>
              </a:ext>
            </a:extLst>
          </p:cNvPr>
          <p:cNvSpPr txBox="1"/>
          <p:nvPr userDrawn="1"/>
        </p:nvSpPr>
        <p:spPr>
          <a:xfrm>
            <a:off x="7441407" y="127793"/>
            <a:ext cx="755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문명진님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79457-00BE-4387-B8DB-979B65CC44BC}"/>
              </a:ext>
            </a:extLst>
          </p:cNvPr>
          <p:cNvSpPr txBox="1"/>
          <p:nvPr userDrawn="1"/>
        </p:nvSpPr>
        <p:spPr>
          <a:xfrm>
            <a:off x="0" y="1"/>
            <a:ext cx="1285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인재학원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043149-7F58-42BE-A32D-F43E8DDD92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0" y="172241"/>
            <a:ext cx="166690" cy="166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B1FDA0-C890-4FAE-9B0C-D11E7C217DB4}"/>
              </a:ext>
            </a:extLst>
          </p:cNvPr>
          <p:cNvSpPr txBox="1"/>
          <p:nvPr userDrawn="1"/>
        </p:nvSpPr>
        <p:spPr>
          <a:xfrm>
            <a:off x="1357310" y="4883684"/>
            <a:ext cx="768667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풋터</a:t>
            </a:r>
            <a:r>
              <a:rPr kumimoji="1" lang="en-US" altLang="ko-Kore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(</a:t>
            </a:r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이용약관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,</a:t>
            </a:r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 사이트 라이센스 정보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,</a:t>
            </a:r>
            <a:r>
              <a:rPr lang="ko-KR" altLang="en-US" sz="900" dirty="0"/>
              <a:t> </a:t>
            </a:r>
            <a:r>
              <a:rPr lang="en" altLang="ko-Kore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Copyright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)</a:t>
            </a:r>
            <a:endParaRPr kumimoji="1" lang="ko-Kore-KR" altLang="en-US" sz="900" dirty="0">
              <a:latin typeface="THEJung170" panose="02020603020101020101" pitchFamily="18" charset="-127"/>
              <a:ea typeface="THEJung17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9FB3B-4156-45AE-BE8F-4F69BDBEFA2B}"/>
              </a:ext>
            </a:extLst>
          </p:cNvPr>
          <p:cNvSpPr txBox="1"/>
          <p:nvPr userDrawn="1"/>
        </p:nvSpPr>
        <p:spPr>
          <a:xfrm>
            <a:off x="1357310" y="4608908"/>
            <a:ext cx="768667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배너</a:t>
            </a:r>
            <a:endParaRPr kumimoji="1" lang="ko-Kore-KR" altLang="en-US" sz="900" dirty="0">
              <a:latin typeface="THEJung170" panose="02020603020101020101" pitchFamily="18" charset="-127"/>
              <a:ea typeface="THEJung1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81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3/27/2024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3/27/2024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F83B7-021A-2A41-83C9-ECC2A287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BC709-FE2A-9A4C-843A-7D666AD78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B0379-1F74-E64C-BCC2-553D2F63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929B9-67B7-DA47-ADB1-22A9DEFB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F292-7B0B-E946-8682-90E4C45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507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5C82-ED0B-1941-ABF5-82BDA058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1FB0-F2F3-914A-9A4D-5F89C236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CE34D-1E09-744A-B908-F085537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0489C-1B7A-9E4F-B922-026965E7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07410-3284-0742-A87C-65D650C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640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00A5A-140C-3342-AD15-692C9BF9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9094-B61D-6B47-BF56-0E15DF4CE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0D5A2-EF56-D14D-ABFB-400B0587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247E-440C-D148-83F7-BDBB185E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E4BB-E62F-8349-BBC7-8D955CE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176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E8A2-0587-A341-A72C-55EF7FF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32225-0A9B-974F-85FF-B18E54AE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9ABB6-275B-4742-93B9-3923EA1C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B5D3B-CBBA-6A4E-B47B-AAA13AEF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DA752-D2FD-B24B-80DD-787E0053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7D0FA-FA04-DF47-8B11-4446F18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9437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F222-641F-984E-898C-E67DF68D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75461-E108-6B4F-8B3D-568ED8BF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D5ED6-AB8C-074D-8F07-570B2530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19EC7-5E6A-2745-A6AD-713F938D6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7C13A-54CE-3646-88A0-FD2854B7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0B1DD-1D97-194A-8A46-B7A22390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921FE-75D8-CA4F-AAD1-4EC7D134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DB00E2-C54E-A24D-A5D8-F56CFCD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49342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7320-9EFA-8149-82F4-F201E3BC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3E191-8277-A64A-B40C-733FE760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8AEE2-87B4-7C4F-8D1B-664D01EF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7E775-E03B-C34D-A060-777C31C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6138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9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2024-03-27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9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80D9BE-E27C-B649-A972-3EBBE5B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B367-6741-4445-B952-E9E1B112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C951B-D890-EB4A-920D-E75140B7A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DC37-FD2A-0A49-B927-1FE7E60497A1}" type="datetimeFigureOut">
              <a:rPr kumimoji="1" lang="ko-US" altLang="en-US" smtClean="0"/>
              <a:t>03/27/2024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A4288-F47E-0A4D-873B-0890247EF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C5F00-0A8D-EA4D-B6CD-006B4D46D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6367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6118"/>
              </p:ext>
            </p:extLst>
          </p:nvPr>
        </p:nvGraphicFramePr>
        <p:xfrm>
          <a:off x="5016717" y="4024204"/>
          <a:ext cx="3601300" cy="370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2024. 03.21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Placeholder 16"/>
          <p:cNvSpPr txBox="1">
            <a:spLocks noGrp="1"/>
          </p:cNvSpPr>
          <p:nvPr>
            <p:ph type="ctrTitle"/>
          </p:nvPr>
        </p:nvSpPr>
        <p:spPr>
          <a:xfrm>
            <a:off x="743476" y="985352"/>
            <a:ext cx="6476474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프로세스 흐름도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/>
            </a:r>
            <a:br>
              <a:rPr lang="en-US" altLang="ko-KR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r>
              <a:rPr lang="en-US" altLang="ko-KR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</a:t>
            </a:r>
            <a:r>
              <a:rPr lang="ko-KR" altLang="en-US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 </a:t>
            </a:r>
            <a:r>
              <a:rPr lang="en-US" altLang="ko-KR" sz="4400" b="1" spc="-150" dirty="0" err="1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OneStep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4400" b="1" strike="noStrike" cap="none" spc="-150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50736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ADP-Q02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질문게시판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답변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김명주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1701888" y="2811197"/>
            <a:ext cx="1236107" cy="51384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상세페이지</a:t>
            </a:r>
          </a:p>
        </p:txBody>
      </p:sp>
      <p:sp>
        <p:nvSpPr>
          <p:cNvPr id="13" name="모서리가 둥근 직사각형 17"/>
          <p:cNvSpPr/>
          <p:nvPr/>
        </p:nvSpPr>
        <p:spPr>
          <a:xfrm>
            <a:off x="6330208" y="1823839"/>
            <a:ext cx="1236107" cy="51384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</a:t>
            </a:r>
          </a:p>
        </p:txBody>
      </p:sp>
      <p:cxnSp>
        <p:nvCxnSpPr>
          <p:cNvPr id="14" name="직선 화살표 연결선 10"/>
          <p:cNvCxnSpPr/>
          <p:nvPr/>
        </p:nvCxnSpPr>
        <p:spPr>
          <a:xfrm>
            <a:off x="5447825" y="3072497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7"/>
          <p:cNvSpPr/>
          <p:nvPr/>
        </p:nvSpPr>
        <p:spPr>
          <a:xfrm>
            <a:off x="6330208" y="2824328"/>
            <a:ext cx="1236107" cy="51384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6330208" y="3853028"/>
            <a:ext cx="1236107" cy="51384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cxnSp>
        <p:nvCxnSpPr>
          <p:cNvPr id="17" name="직선 화살표 연결선 10"/>
          <p:cNvCxnSpPr/>
          <p:nvPr/>
        </p:nvCxnSpPr>
        <p:spPr>
          <a:xfrm>
            <a:off x="5447825" y="3063743"/>
            <a:ext cx="641432" cy="89711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0"/>
          <p:cNvCxnSpPr/>
          <p:nvPr/>
        </p:nvCxnSpPr>
        <p:spPr>
          <a:xfrm flipV="1">
            <a:off x="5447825" y="2172712"/>
            <a:ext cx="758179" cy="90853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7"/>
          <p:cNvSpPr/>
          <p:nvPr/>
        </p:nvSpPr>
        <p:spPr>
          <a:xfrm>
            <a:off x="3953946" y="2824328"/>
            <a:ext cx="1236107" cy="51384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</a:t>
            </a:r>
          </a:p>
        </p:txBody>
      </p:sp>
      <p:cxnSp>
        <p:nvCxnSpPr>
          <p:cNvPr id="20" name="직선 화살표 연결선 10"/>
          <p:cNvCxnSpPr/>
          <p:nvPr/>
        </p:nvCxnSpPr>
        <p:spPr>
          <a:xfrm>
            <a:off x="3120363" y="3076543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7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3" name="타원 12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2826" y="3288515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 노트</a:t>
            </a:r>
          </a:p>
        </p:txBody>
      </p:sp>
      <p:sp>
        <p:nvSpPr>
          <p:cNvPr id="19" name="모서리가 둥근 직사각형 17"/>
          <p:cNvSpPr/>
          <p:nvPr/>
        </p:nvSpPr>
        <p:spPr>
          <a:xfrm>
            <a:off x="3002523" y="2059149"/>
            <a:ext cx="1236107" cy="51101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버튼</a:t>
            </a:r>
          </a:p>
        </p:txBody>
      </p:sp>
      <p:sp>
        <p:nvSpPr>
          <p:cNvPr id="20" name="모서리가 둥근 직사각형 17"/>
          <p:cNvSpPr/>
          <p:nvPr/>
        </p:nvSpPr>
        <p:spPr>
          <a:xfrm>
            <a:off x="5244707" y="2059149"/>
            <a:ext cx="1236107" cy="51101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</a:t>
            </a:r>
          </a:p>
        </p:txBody>
      </p:sp>
      <p:sp>
        <p:nvSpPr>
          <p:cNvPr id="21" name="모서리가 둥근 직사각형 17"/>
          <p:cNvSpPr/>
          <p:nvPr/>
        </p:nvSpPr>
        <p:spPr>
          <a:xfrm>
            <a:off x="5244707" y="3288515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상세페이지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모서리가 둥근 직사각형 17"/>
          <p:cNvSpPr/>
          <p:nvPr/>
        </p:nvSpPr>
        <p:spPr>
          <a:xfrm>
            <a:off x="7355798" y="4065334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탈퇴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모서리가 둥근 직사각형 17"/>
          <p:cNvSpPr/>
          <p:nvPr/>
        </p:nvSpPr>
        <p:spPr>
          <a:xfrm>
            <a:off x="3002523" y="3288515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</a:t>
            </a:r>
          </a:p>
        </p:txBody>
      </p:sp>
      <p:cxnSp>
        <p:nvCxnSpPr>
          <p:cNvPr id="25" name="직선 화살표 연결선 10"/>
          <p:cNvCxnSpPr/>
          <p:nvPr/>
        </p:nvCxnSpPr>
        <p:spPr>
          <a:xfrm>
            <a:off x="2112046" y="3518753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"/>
          <p:cNvCxnSpPr/>
          <p:nvPr/>
        </p:nvCxnSpPr>
        <p:spPr>
          <a:xfrm>
            <a:off x="4375186" y="3518753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0"/>
          <p:cNvCxnSpPr/>
          <p:nvPr/>
        </p:nvCxnSpPr>
        <p:spPr>
          <a:xfrm>
            <a:off x="6549632" y="3518753"/>
            <a:ext cx="704850" cy="690832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0"/>
          <p:cNvCxnSpPr/>
          <p:nvPr/>
        </p:nvCxnSpPr>
        <p:spPr>
          <a:xfrm rot="5400000" flipH="1" flipV="1">
            <a:off x="1953665" y="2581758"/>
            <a:ext cx="1104129" cy="78736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0"/>
          <p:cNvCxnSpPr/>
          <p:nvPr/>
        </p:nvCxnSpPr>
        <p:spPr>
          <a:xfrm>
            <a:off x="4375186" y="230123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7"/>
          <p:cNvSpPr/>
          <p:nvPr/>
        </p:nvSpPr>
        <p:spPr>
          <a:xfrm>
            <a:off x="5244707" y="4065334"/>
            <a:ext cx="1236107" cy="51133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cxnSp>
        <p:nvCxnSpPr>
          <p:cNvPr id="33" name="직선 화살표 연결선 10"/>
          <p:cNvCxnSpPr/>
          <p:nvPr/>
        </p:nvCxnSpPr>
        <p:spPr>
          <a:xfrm>
            <a:off x="5862761" y="3864169"/>
            <a:ext cx="0" cy="191528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75654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목록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1817359" y="2109730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39673" y="1597483"/>
            <a:ext cx="1338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개발자만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38" name="직선 연결선 37"/>
          <p:cNvCxnSpPr>
            <a:endCxn id="19" idx="1"/>
          </p:cNvCxnSpPr>
          <p:nvPr/>
        </p:nvCxnSpPr>
        <p:spPr>
          <a:xfrm>
            <a:off x="2803525" y="2109730"/>
            <a:ext cx="198998" cy="204926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653054" y="2109730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120504" y="4576672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68483" y="4055697"/>
            <a:ext cx="1338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운영자만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5106670" y="4434495"/>
            <a:ext cx="210194" cy="142177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956199" y="4576672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0"/>
          <p:cNvCxnSpPr/>
          <p:nvPr/>
        </p:nvCxnSpPr>
        <p:spPr>
          <a:xfrm>
            <a:off x="6552629" y="3526174"/>
            <a:ext cx="671024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17"/>
          <p:cNvSpPr/>
          <p:nvPr/>
        </p:nvSpPr>
        <p:spPr>
          <a:xfrm>
            <a:off x="7355798" y="3288515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참가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17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 dirty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4371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ADP-D01-2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검색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537208" y="3011121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 노트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0"/>
          <p:cNvCxnSpPr/>
          <p:nvPr/>
        </p:nvCxnSpPr>
        <p:spPr>
          <a:xfrm>
            <a:off x="1940233" y="3267478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/>
          <p:cNvSpPr/>
          <p:nvPr/>
        </p:nvSpPr>
        <p:spPr>
          <a:xfrm>
            <a:off x="5183450" y="3006744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7506571" y="3002367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부분조회</a:t>
            </a:r>
          </a:p>
        </p:txBody>
      </p:sp>
      <p:sp>
        <p:nvSpPr>
          <p:cNvPr id="17" name="모서리가 둥근 직사각형 17"/>
          <p:cNvSpPr/>
          <p:nvPr/>
        </p:nvSpPr>
        <p:spPr>
          <a:xfrm>
            <a:off x="2860329" y="3002367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전체조회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화살표 연결선 10"/>
          <p:cNvCxnSpPr/>
          <p:nvPr/>
        </p:nvCxnSpPr>
        <p:spPr>
          <a:xfrm>
            <a:off x="4250594" y="3267478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0"/>
          <p:cNvCxnSpPr/>
          <p:nvPr/>
        </p:nvCxnSpPr>
        <p:spPr>
          <a:xfrm>
            <a:off x="6578468" y="3267478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0"/>
          </p:cNvCxnSpPr>
          <p:nvPr/>
        </p:nvCxnSpPr>
        <p:spPr>
          <a:xfrm flipV="1">
            <a:off x="3478383" y="2800760"/>
            <a:ext cx="106330" cy="201607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570435" y="2807386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382" y="2431971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제목으로 검색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가능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937137" y="2807386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4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3" name="타원 12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39673" y="3288515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모서리가 둥근 직사각형 17"/>
          <p:cNvSpPr/>
          <p:nvPr/>
        </p:nvSpPr>
        <p:spPr>
          <a:xfrm>
            <a:off x="3809370" y="2059149"/>
            <a:ext cx="1236107" cy="51101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버튼</a:t>
            </a:r>
          </a:p>
        </p:txBody>
      </p:sp>
      <p:sp>
        <p:nvSpPr>
          <p:cNvPr id="20" name="모서리가 둥근 직사각형 17"/>
          <p:cNvSpPr/>
          <p:nvPr/>
        </p:nvSpPr>
        <p:spPr>
          <a:xfrm>
            <a:off x="6051554" y="2059149"/>
            <a:ext cx="1236107" cy="51101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</a:t>
            </a:r>
          </a:p>
        </p:txBody>
      </p:sp>
      <p:sp>
        <p:nvSpPr>
          <p:cNvPr id="24" name="모서리가 둥근 직사각형 17"/>
          <p:cNvSpPr/>
          <p:nvPr/>
        </p:nvSpPr>
        <p:spPr>
          <a:xfrm>
            <a:off x="3809370" y="3258776"/>
            <a:ext cx="1236107" cy="515074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페이지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화살표 연결선 10"/>
          <p:cNvCxnSpPr/>
          <p:nvPr/>
        </p:nvCxnSpPr>
        <p:spPr>
          <a:xfrm>
            <a:off x="2918893" y="3518753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0"/>
          <p:cNvCxnSpPr/>
          <p:nvPr/>
        </p:nvCxnSpPr>
        <p:spPr>
          <a:xfrm flipV="1">
            <a:off x="4487305" y="2657062"/>
            <a:ext cx="0" cy="503581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0"/>
          <p:cNvCxnSpPr/>
          <p:nvPr/>
        </p:nvCxnSpPr>
        <p:spPr>
          <a:xfrm>
            <a:off x="5182033" y="230123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16612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</a:t>
                      </a: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피드</a:t>
                      </a: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게시판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2624206" y="2109730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6520" y="1597483"/>
            <a:ext cx="1338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개발자만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38" name="직선 연결선 37"/>
          <p:cNvCxnSpPr>
            <a:endCxn id="19" idx="1"/>
          </p:cNvCxnSpPr>
          <p:nvPr/>
        </p:nvCxnSpPr>
        <p:spPr>
          <a:xfrm>
            <a:off x="3610372" y="2109730"/>
            <a:ext cx="198998" cy="204926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459901" y="2109730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7"/>
          <p:cNvSpPr/>
          <p:nvPr/>
        </p:nvSpPr>
        <p:spPr>
          <a:xfrm>
            <a:off x="5973448" y="3288515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</a:p>
        </p:txBody>
      </p:sp>
      <p:sp>
        <p:nvSpPr>
          <p:cNvPr id="43" name="모서리가 둥근 직사각형 17"/>
          <p:cNvSpPr/>
          <p:nvPr/>
        </p:nvSpPr>
        <p:spPr>
          <a:xfrm>
            <a:off x="5973447" y="4252666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cxnSp>
        <p:nvCxnSpPr>
          <p:cNvPr id="44" name="직선 화살표 연결선 10"/>
          <p:cNvCxnSpPr/>
          <p:nvPr/>
        </p:nvCxnSpPr>
        <p:spPr>
          <a:xfrm>
            <a:off x="5154298" y="3516313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0"/>
          <p:cNvCxnSpPr/>
          <p:nvPr/>
        </p:nvCxnSpPr>
        <p:spPr>
          <a:xfrm>
            <a:off x="5154301" y="3525067"/>
            <a:ext cx="660795" cy="76094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7"/>
          <p:cNvSpPr/>
          <p:nvPr/>
        </p:nvSpPr>
        <p:spPr>
          <a:xfrm>
            <a:off x="3849373" y="4252666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</a:t>
            </a:r>
          </a:p>
        </p:txBody>
      </p:sp>
      <p:cxnSp>
        <p:nvCxnSpPr>
          <p:cNvPr id="47" name="직선 화살표 연결선 10"/>
          <p:cNvCxnSpPr/>
          <p:nvPr/>
        </p:nvCxnSpPr>
        <p:spPr>
          <a:xfrm rot="5400000">
            <a:off x="4296761" y="4016353"/>
            <a:ext cx="34133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70323" y="725538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66239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ADP-F02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피드</a:t>
                      </a: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게시판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댓글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1706723" y="2850549"/>
            <a:ext cx="1236107" cy="43331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페이지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모서리가 둥근 직사각형 17"/>
          <p:cNvSpPr/>
          <p:nvPr/>
        </p:nvSpPr>
        <p:spPr>
          <a:xfrm>
            <a:off x="6330208" y="1931191"/>
            <a:ext cx="1236107" cy="42899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</a:t>
            </a:r>
          </a:p>
        </p:txBody>
      </p:sp>
      <p:cxnSp>
        <p:nvCxnSpPr>
          <p:cNvPr id="14" name="직선 화살표 연결선 10"/>
          <p:cNvCxnSpPr/>
          <p:nvPr/>
        </p:nvCxnSpPr>
        <p:spPr>
          <a:xfrm>
            <a:off x="5447825" y="312489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7"/>
          <p:cNvSpPr/>
          <p:nvPr/>
        </p:nvSpPr>
        <p:spPr>
          <a:xfrm>
            <a:off x="6330208" y="2931680"/>
            <a:ext cx="1236107" cy="42899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6330208" y="3935730"/>
            <a:ext cx="1236107" cy="44958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cxnSp>
        <p:nvCxnSpPr>
          <p:cNvPr id="17" name="직선 화살표 연결선 10"/>
          <p:cNvCxnSpPr/>
          <p:nvPr/>
        </p:nvCxnSpPr>
        <p:spPr>
          <a:xfrm rot="16200000" flipH="1">
            <a:off x="5351693" y="3212268"/>
            <a:ext cx="897114" cy="70485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0"/>
          <p:cNvCxnSpPr/>
          <p:nvPr/>
        </p:nvCxnSpPr>
        <p:spPr>
          <a:xfrm rot="5400000" flipH="1" flipV="1">
            <a:off x="5300006" y="2280975"/>
            <a:ext cx="1000488" cy="70485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7"/>
          <p:cNvSpPr/>
          <p:nvPr/>
        </p:nvSpPr>
        <p:spPr>
          <a:xfrm>
            <a:off x="3950771" y="2854395"/>
            <a:ext cx="1236107" cy="44289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</a:t>
            </a:r>
          </a:p>
        </p:txBody>
      </p:sp>
      <p:cxnSp>
        <p:nvCxnSpPr>
          <p:cNvPr id="20" name="직선 화살표 연결선 10"/>
          <p:cNvCxnSpPr/>
          <p:nvPr/>
        </p:nvCxnSpPr>
        <p:spPr>
          <a:xfrm>
            <a:off x="3120363" y="3072497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9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 dirty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21265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ADP-D01-2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피드</a:t>
                      </a: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검색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537208" y="2902283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0"/>
          <p:cNvCxnSpPr/>
          <p:nvPr/>
        </p:nvCxnSpPr>
        <p:spPr>
          <a:xfrm>
            <a:off x="1940233" y="315864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/>
          <p:cNvSpPr/>
          <p:nvPr/>
        </p:nvSpPr>
        <p:spPr>
          <a:xfrm>
            <a:off x="5183450" y="2897906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7506571" y="2893529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부분조회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모서리가 둥근 직사각형 17"/>
          <p:cNvSpPr/>
          <p:nvPr/>
        </p:nvSpPr>
        <p:spPr>
          <a:xfrm>
            <a:off x="2860329" y="2893529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페이지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화살표 연결선 10"/>
          <p:cNvCxnSpPr/>
          <p:nvPr/>
        </p:nvCxnSpPr>
        <p:spPr>
          <a:xfrm>
            <a:off x="4250594" y="315864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0"/>
          <p:cNvCxnSpPr/>
          <p:nvPr/>
        </p:nvCxnSpPr>
        <p:spPr>
          <a:xfrm>
            <a:off x="6578468" y="315864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0"/>
          </p:cNvCxnSpPr>
          <p:nvPr/>
        </p:nvCxnSpPr>
        <p:spPr>
          <a:xfrm flipV="1">
            <a:off x="3478383" y="2691922"/>
            <a:ext cx="106330" cy="201607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570435" y="2698548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382" y="2323133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제목</a:t>
            </a:r>
            <a:r>
              <a:rPr lang="en-US" altLang="ko-KR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내용으로 </a:t>
            </a: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검색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가능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937137" y="2698548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1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3" name="타원 12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1402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파일 게시판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모서리가 둥근 직사각형 17"/>
          <p:cNvSpPr/>
          <p:nvPr/>
        </p:nvSpPr>
        <p:spPr>
          <a:xfrm>
            <a:off x="706151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</a:t>
            </a:r>
            <a:endParaRPr lang="en-US" altLang="ko-KR" sz="1200" b="1" dirty="0" smtClean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모서리가 둥근 직사각형 17"/>
          <p:cNvSpPr/>
          <p:nvPr/>
        </p:nvSpPr>
        <p:spPr>
          <a:xfrm>
            <a:off x="2918136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작성 버튼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6" name="모서리가 둥근 직사각형 17"/>
          <p:cNvSpPr/>
          <p:nvPr/>
        </p:nvSpPr>
        <p:spPr>
          <a:xfrm>
            <a:off x="5130121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</a:t>
            </a:r>
          </a:p>
        </p:txBody>
      </p:sp>
      <p:sp>
        <p:nvSpPr>
          <p:cNvPr id="69" name="모서리가 둥근 직사각형 17"/>
          <p:cNvSpPr/>
          <p:nvPr/>
        </p:nvSpPr>
        <p:spPr>
          <a:xfrm>
            <a:off x="5141942" y="3112518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삭제</a:t>
            </a:r>
          </a:p>
        </p:txBody>
      </p:sp>
      <p:sp>
        <p:nvSpPr>
          <p:cNvPr id="70" name="모서리가 둥근 직사각형 17"/>
          <p:cNvSpPr/>
          <p:nvPr/>
        </p:nvSpPr>
        <p:spPr>
          <a:xfrm>
            <a:off x="7342107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업로드</a:t>
            </a:r>
          </a:p>
        </p:txBody>
      </p:sp>
      <p:sp>
        <p:nvSpPr>
          <p:cNvPr id="71" name="모서리가 둥근 직사각형 17"/>
          <p:cNvSpPr/>
          <p:nvPr/>
        </p:nvSpPr>
        <p:spPr>
          <a:xfrm>
            <a:off x="2918136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파일 게시판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4" name="직선 화살표 연결선 10"/>
          <p:cNvCxnSpPr/>
          <p:nvPr/>
        </p:nvCxnSpPr>
        <p:spPr>
          <a:xfrm>
            <a:off x="4280363" y="3366460"/>
            <a:ext cx="726065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0"/>
          <p:cNvCxnSpPr/>
          <p:nvPr/>
        </p:nvCxnSpPr>
        <p:spPr>
          <a:xfrm flipV="1">
            <a:off x="3541203" y="2782185"/>
            <a:ext cx="0" cy="290578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10"/>
          <p:cNvCxnSpPr/>
          <p:nvPr/>
        </p:nvCxnSpPr>
        <p:spPr>
          <a:xfrm>
            <a:off x="4289757" y="2483671"/>
            <a:ext cx="70485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10"/>
          <p:cNvCxnSpPr/>
          <p:nvPr/>
        </p:nvCxnSpPr>
        <p:spPr>
          <a:xfrm>
            <a:off x="6501742" y="2479294"/>
            <a:ext cx="70485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0"/>
          <p:cNvCxnSpPr/>
          <p:nvPr/>
        </p:nvCxnSpPr>
        <p:spPr>
          <a:xfrm>
            <a:off x="2077772" y="3366390"/>
            <a:ext cx="714244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787074" y="2229800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3449" y="1906645"/>
            <a:ext cx="1729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개발자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운영자만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773240" y="2229800"/>
            <a:ext cx="198998" cy="204926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622769" y="2229800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9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 dirty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 dirty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86380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ADP-D01-2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파일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검색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모서리가 둥근 직사각형 17"/>
          <p:cNvSpPr/>
          <p:nvPr/>
        </p:nvSpPr>
        <p:spPr>
          <a:xfrm>
            <a:off x="537208" y="3105704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파일 게시판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화살표 연결선 10"/>
          <p:cNvCxnSpPr/>
          <p:nvPr/>
        </p:nvCxnSpPr>
        <p:spPr>
          <a:xfrm>
            <a:off x="1940233" y="336206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7"/>
          <p:cNvSpPr/>
          <p:nvPr/>
        </p:nvSpPr>
        <p:spPr>
          <a:xfrm>
            <a:off x="5183450" y="3101327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27" name="모서리가 둥근 직사각형 17"/>
          <p:cNvSpPr/>
          <p:nvPr/>
        </p:nvSpPr>
        <p:spPr>
          <a:xfrm>
            <a:off x="7506571" y="3096950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부분조회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모서리가 둥근 직사각형 17"/>
          <p:cNvSpPr/>
          <p:nvPr/>
        </p:nvSpPr>
        <p:spPr>
          <a:xfrm>
            <a:off x="2860329" y="3096950"/>
            <a:ext cx="1236107" cy="51271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</a:t>
            </a:r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전체조회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화살표 연결선 10"/>
          <p:cNvCxnSpPr/>
          <p:nvPr/>
        </p:nvCxnSpPr>
        <p:spPr>
          <a:xfrm>
            <a:off x="4250594" y="336206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0"/>
          <p:cNvCxnSpPr/>
          <p:nvPr/>
        </p:nvCxnSpPr>
        <p:spPr>
          <a:xfrm>
            <a:off x="6578468" y="336206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8" idx="0"/>
          </p:cNvCxnSpPr>
          <p:nvPr/>
        </p:nvCxnSpPr>
        <p:spPr>
          <a:xfrm flipV="1">
            <a:off x="3478383" y="2895343"/>
            <a:ext cx="106330" cy="201607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570435" y="2901969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8382" y="2526554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파일명</a:t>
            </a:r>
            <a:r>
              <a:rPr lang="en-US" altLang="ko-KR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작성자</a:t>
            </a: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로 </a:t>
            </a:r>
            <a:r>
              <a:rPr lang="ko-KR" altLang="en-US" sz="1400" b="1" dirty="0" smtClean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검색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가능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937137" y="2901969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7" name="타원 16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25142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ADP-P01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프로젝트 캘린더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남궁혜연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17"/>
          <p:cNvSpPr/>
          <p:nvPr/>
        </p:nvSpPr>
        <p:spPr>
          <a:xfrm>
            <a:off x="841665" y="2858646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</a:t>
            </a:r>
            <a:endParaRPr lang="en-US" altLang="ko-KR" sz="1200" b="1" dirty="0" smtClean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모서리가 둥근 직사각형 17"/>
          <p:cNvSpPr/>
          <p:nvPr/>
        </p:nvSpPr>
        <p:spPr>
          <a:xfrm>
            <a:off x="4898915" y="2858715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날짜 클릭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모서리가 둥근 직사각형 17"/>
          <p:cNvSpPr/>
          <p:nvPr/>
        </p:nvSpPr>
        <p:spPr>
          <a:xfrm>
            <a:off x="7088720" y="208303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</a:t>
            </a:r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모서리가 둥근 직사각형 17"/>
          <p:cNvSpPr/>
          <p:nvPr/>
        </p:nvSpPr>
        <p:spPr>
          <a:xfrm>
            <a:off x="7105721" y="3746541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sp>
        <p:nvSpPr>
          <p:cNvPr id="42" name="모서리가 둥근 직사각형 17"/>
          <p:cNvSpPr/>
          <p:nvPr/>
        </p:nvSpPr>
        <p:spPr>
          <a:xfrm>
            <a:off x="3053650" y="2858646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캘린더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4" name="직선 화살표 연결선 10"/>
          <p:cNvCxnSpPr/>
          <p:nvPr/>
        </p:nvCxnSpPr>
        <p:spPr>
          <a:xfrm>
            <a:off x="6253536" y="3371566"/>
            <a:ext cx="716671" cy="628917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0"/>
          <p:cNvCxnSpPr/>
          <p:nvPr/>
        </p:nvCxnSpPr>
        <p:spPr>
          <a:xfrm>
            <a:off x="4412213" y="3112516"/>
            <a:ext cx="368188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0"/>
          <p:cNvCxnSpPr/>
          <p:nvPr/>
        </p:nvCxnSpPr>
        <p:spPr>
          <a:xfrm>
            <a:off x="6253536" y="3117694"/>
            <a:ext cx="70485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0"/>
          <p:cNvCxnSpPr/>
          <p:nvPr/>
        </p:nvCxnSpPr>
        <p:spPr>
          <a:xfrm>
            <a:off x="2213286" y="3112517"/>
            <a:ext cx="714244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10"/>
          <p:cNvCxnSpPr/>
          <p:nvPr/>
        </p:nvCxnSpPr>
        <p:spPr>
          <a:xfrm flipV="1">
            <a:off x="6253536" y="2455033"/>
            <a:ext cx="704850" cy="458231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17"/>
          <p:cNvSpPr/>
          <p:nvPr/>
        </p:nvSpPr>
        <p:spPr>
          <a:xfrm>
            <a:off x="7088721" y="2895831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수정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2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7" name="타원 16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62696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ADP-P01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자료실 목록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손규진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모서리가 둥근 직사각형 17"/>
          <p:cNvSpPr/>
          <p:nvPr/>
        </p:nvSpPr>
        <p:spPr>
          <a:xfrm>
            <a:off x="706151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자료실</a:t>
            </a:r>
          </a:p>
        </p:txBody>
      </p:sp>
      <p:sp>
        <p:nvSpPr>
          <p:cNvPr id="24" name="모서리가 둥근 직사각형 17"/>
          <p:cNvSpPr/>
          <p:nvPr/>
        </p:nvSpPr>
        <p:spPr>
          <a:xfrm>
            <a:off x="2918136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버튼</a:t>
            </a:r>
          </a:p>
        </p:txBody>
      </p:sp>
      <p:sp>
        <p:nvSpPr>
          <p:cNvPr id="25" name="모서리가 둥근 직사각형 17"/>
          <p:cNvSpPr/>
          <p:nvPr/>
        </p:nvSpPr>
        <p:spPr>
          <a:xfrm>
            <a:off x="5130121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작성</a:t>
            </a:r>
          </a:p>
        </p:txBody>
      </p:sp>
      <p:sp>
        <p:nvSpPr>
          <p:cNvPr id="26" name="모서리가 둥근 직사각형 17"/>
          <p:cNvSpPr/>
          <p:nvPr/>
        </p:nvSpPr>
        <p:spPr>
          <a:xfrm>
            <a:off x="5130121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 상세페이지</a:t>
            </a:r>
          </a:p>
        </p:txBody>
      </p:sp>
      <p:sp>
        <p:nvSpPr>
          <p:cNvPr id="27" name="모서리가 둥근 직사각형 17"/>
          <p:cNvSpPr/>
          <p:nvPr/>
        </p:nvSpPr>
        <p:spPr>
          <a:xfrm>
            <a:off x="7342107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수정</a:t>
            </a:r>
          </a:p>
        </p:txBody>
      </p:sp>
      <p:sp>
        <p:nvSpPr>
          <p:cNvPr id="28" name="모서리가 둥근 직사각형 17"/>
          <p:cNvSpPr/>
          <p:nvPr/>
        </p:nvSpPr>
        <p:spPr>
          <a:xfrm>
            <a:off x="7363321" y="3995238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삭제</a:t>
            </a:r>
          </a:p>
        </p:txBody>
      </p:sp>
      <p:sp>
        <p:nvSpPr>
          <p:cNvPr id="29" name="모서리가 둥근 직사각형 17"/>
          <p:cNvSpPr/>
          <p:nvPr/>
        </p:nvSpPr>
        <p:spPr>
          <a:xfrm>
            <a:off x="7342107" y="2229800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업로드</a:t>
            </a:r>
          </a:p>
        </p:txBody>
      </p:sp>
      <p:sp>
        <p:nvSpPr>
          <p:cNvPr id="30" name="모서리가 둥근 직사각형 17"/>
          <p:cNvSpPr/>
          <p:nvPr/>
        </p:nvSpPr>
        <p:spPr>
          <a:xfrm>
            <a:off x="2918136" y="3112519"/>
            <a:ext cx="1236107" cy="5077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조회</a:t>
            </a:r>
          </a:p>
        </p:txBody>
      </p:sp>
      <p:cxnSp>
        <p:nvCxnSpPr>
          <p:cNvPr id="32" name="직선 화살표 연결선 10"/>
          <p:cNvCxnSpPr/>
          <p:nvPr/>
        </p:nvCxnSpPr>
        <p:spPr>
          <a:xfrm flipV="1">
            <a:off x="4289757" y="3364202"/>
            <a:ext cx="704850" cy="4377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0"/>
          <p:cNvCxnSpPr/>
          <p:nvPr/>
        </p:nvCxnSpPr>
        <p:spPr>
          <a:xfrm flipV="1">
            <a:off x="6501742" y="3364202"/>
            <a:ext cx="704850" cy="4377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10"/>
          <p:cNvCxnSpPr/>
          <p:nvPr/>
        </p:nvCxnSpPr>
        <p:spPr>
          <a:xfrm>
            <a:off x="6501742" y="3366460"/>
            <a:ext cx="726065" cy="88264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0"/>
          <p:cNvCxnSpPr/>
          <p:nvPr/>
        </p:nvCxnSpPr>
        <p:spPr>
          <a:xfrm flipV="1">
            <a:off x="2056557" y="2737543"/>
            <a:ext cx="775655" cy="637671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0"/>
          <p:cNvCxnSpPr/>
          <p:nvPr/>
        </p:nvCxnSpPr>
        <p:spPr>
          <a:xfrm>
            <a:off x="4289757" y="2483671"/>
            <a:ext cx="70485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0"/>
          <p:cNvCxnSpPr/>
          <p:nvPr/>
        </p:nvCxnSpPr>
        <p:spPr>
          <a:xfrm>
            <a:off x="6501742" y="2479294"/>
            <a:ext cx="70485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0"/>
          <p:cNvCxnSpPr/>
          <p:nvPr/>
        </p:nvCxnSpPr>
        <p:spPr>
          <a:xfrm>
            <a:off x="2077772" y="3366390"/>
            <a:ext cx="714244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87074" y="2229800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3449" y="1906645"/>
            <a:ext cx="1729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개발자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운영자만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773240" y="2229800"/>
            <a:ext cx="198998" cy="204926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22769" y="2229800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170323" y="730301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97606" y="1897741"/>
            <a:ext cx="1333500" cy="327660"/>
          </a:xfrm>
          <a:prstGeom prst="roundRect">
            <a:avLst>
              <a:gd name="adj" fmla="val 45068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67499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화면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20118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ADP-C01-1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손규진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597606" y="2846413"/>
            <a:ext cx="1333500" cy="327660"/>
          </a:xfrm>
          <a:prstGeom prst="roundRect">
            <a:avLst>
              <a:gd name="adj" fmla="val 48772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버튼</a:t>
            </a:r>
            <a:endParaRPr lang="en-US" altLang="ko-KR" sz="1200" b="1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264356" y="3305175"/>
            <a:ext cx="0" cy="33063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97606" y="3803758"/>
            <a:ext cx="1333500" cy="327660"/>
          </a:xfrm>
          <a:prstGeom prst="roundRect">
            <a:avLst>
              <a:gd name="adj" fmla="val 46303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화면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125980" y="3967588"/>
            <a:ext cx="693420" cy="1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941059" y="3652244"/>
            <a:ext cx="1333500" cy="63068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1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  <a:r>
              <a:rPr lang="en-US" altLang="ko-KR" sz="11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사용자명</a:t>
            </a:r>
            <a:r>
              <a:rPr lang="en-US" altLang="ko-KR" sz="11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입력</a:t>
            </a:r>
            <a:endParaRPr lang="en-US" altLang="ko-KR" sz="11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396218" y="3967588"/>
            <a:ext cx="541542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544838" y="3967157"/>
            <a:ext cx="532237" cy="862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059419" y="3652244"/>
            <a:ext cx="1333500" cy="63068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</a:p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중복확인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꺾인 연결선 19"/>
          <p:cNvCxnSpPr>
            <a:stCxn id="44" idx="2"/>
            <a:endCxn id="40" idx="2"/>
          </p:cNvCxnSpPr>
          <p:nvPr/>
        </p:nvCxnSpPr>
        <p:spPr>
          <a:xfrm rot="5400000">
            <a:off x="4666989" y="3223752"/>
            <a:ext cx="12700" cy="2118360"/>
          </a:xfrm>
          <a:prstGeom prst="bentConnector3">
            <a:avLst>
              <a:gd name="adj1" fmla="val 1800000"/>
            </a:avLst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96218" y="4527174"/>
            <a:ext cx="4924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중복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38299" y="3803758"/>
            <a:ext cx="1333500" cy="327660"/>
          </a:xfrm>
          <a:prstGeom prst="roundRect">
            <a:avLst>
              <a:gd name="adj" fmla="val 47537"/>
            </a:avLst>
          </a:prstGeom>
          <a:solidFill>
            <a:srgbClr val="7791BF"/>
          </a:solidFill>
          <a:ln>
            <a:solidFill>
              <a:srgbClr val="7791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화면</a:t>
            </a:r>
            <a:endParaRPr lang="en-US" altLang="ko-KR" sz="1200" b="1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9896" y="3210547"/>
            <a:ext cx="290586" cy="443382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868227" y="3219836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70322" y="124162"/>
            <a:ext cx="155027" cy="160578"/>
          </a:xfrm>
          <a:prstGeom prst="ellipse">
            <a:avLst/>
          </a:prstGeom>
          <a:solidFill>
            <a:srgbClr val="536585"/>
          </a:solidFill>
          <a:ln>
            <a:solidFill>
              <a:srgbClr val="536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696958" y="485532"/>
            <a:ext cx="155027" cy="160578"/>
          </a:xfrm>
          <a:prstGeom prst="ellipse">
            <a:avLst/>
          </a:prstGeom>
          <a:solidFill>
            <a:srgbClr val="536585"/>
          </a:solidFill>
          <a:ln>
            <a:solidFill>
              <a:srgbClr val="536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4273" y="2306377"/>
            <a:ext cx="2668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사용자명은 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20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자 이내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</a:p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비밀번호는 최소 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8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자 이상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</a:t>
            </a:r>
          </a:p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이메일은 이메일 형식이어야 한다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234929" y="3219836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39303" y="101235"/>
            <a:ext cx="155027" cy="1605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665939" y="462605"/>
            <a:ext cx="155027" cy="1605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282842" y="2375535"/>
            <a:ext cx="0" cy="33063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6" name="타원 1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567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ADP-P01-2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자료실 검색</a:t>
                      </a:r>
                      <a:endParaRPr lang="en-US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손규진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모서리가 둥근 직사각형 17"/>
          <p:cNvSpPr/>
          <p:nvPr/>
        </p:nvSpPr>
        <p:spPr>
          <a:xfrm>
            <a:off x="460469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자료실</a:t>
            </a:r>
          </a:p>
        </p:txBody>
      </p:sp>
      <p:cxnSp>
        <p:nvCxnSpPr>
          <p:cNvPr id="34" name="직선 화살표 연결선 10"/>
          <p:cNvCxnSpPr/>
          <p:nvPr/>
        </p:nvCxnSpPr>
        <p:spPr>
          <a:xfrm>
            <a:off x="1887658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7"/>
          <p:cNvSpPr/>
          <p:nvPr/>
        </p:nvSpPr>
        <p:spPr>
          <a:xfrm>
            <a:off x="5106711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36" name="모서리가 둥근 직사각형 17"/>
          <p:cNvSpPr/>
          <p:nvPr/>
        </p:nvSpPr>
        <p:spPr>
          <a:xfrm>
            <a:off x="7429832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부분조회</a:t>
            </a:r>
          </a:p>
        </p:txBody>
      </p:sp>
      <p:sp>
        <p:nvSpPr>
          <p:cNvPr id="37" name="모서리가 둥근 직사각형 17"/>
          <p:cNvSpPr/>
          <p:nvPr/>
        </p:nvSpPr>
        <p:spPr>
          <a:xfrm>
            <a:off x="2783590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전체조회</a:t>
            </a:r>
          </a:p>
        </p:txBody>
      </p:sp>
      <p:cxnSp>
        <p:nvCxnSpPr>
          <p:cNvPr id="38" name="직선 화살표 연결선 10"/>
          <p:cNvCxnSpPr/>
          <p:nvPr/>
        </p:nvCxnSpPr>
        <p:spPr>
          <a:xfrm>
            <a:off x="4210779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0"/>
          <p:cNvCxnSpPr/>
          <p:nvPr/>
        </p:nvCxnSpPr>
        <p:spPr>
          <a:xfrm>
            <a:off x="6533900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399766" y="2448439"/>
            <a:ext cx="290586" cy="443382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678097" y="2457728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2230" y="2098773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제목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내용으로 검색 가능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5044799" y="2457728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13" name="타원 12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en-US" altLang="ko-KR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체험관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71790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ADP-I02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차량 조작 체험</a:t>
                      </a:r>
                      <a:endParaRPr lang="ko-KR" altLang="ko-KR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김호권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모서리가 둥근 직사각형 17"/>
          <p:cNvSpPr/>
          <p:nvPr/>
        </p:nvSpPr>
        <p:spPr>
          <a:xfrm>
            <a:off x="1096454" y="2765777"/>
            <a:ext cx="1080000" cy="534899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관제 페이지</a:t>
            </a:r>
            <a:endParaRPr lang="ko-US" altLang="en-US" sz="1200" b="1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화살표 연결선 19"/>
          <p:cNvCxnSpPr>
            <a:cxnSpLocks/>
            <a:stCxn id="19" idx="3"/>
            <a:endCxn id="21" idx="1"/>
          </p:cNvCxnSpPr>
          <p:nvPr/>
        </p:nvCxnSpPr>
        <p:spPr>
          <a:xfrm flipV="1">
            <a:off x="2176454" y="2183649"/>
            <a:ext cx="1935466" cy="849578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11920" y="1916491"/>
            <a:ext cx="920160" cy="534316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en-US" altLang="ko-KR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LED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조작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패드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1920" y="3665238"/>
            <a:ext cx="920160" cy="534316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차량</a:t>
            </a:r>
            <a:r>
              <a:rPr lang="en-US" altLang="ko-KR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조작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패드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cxnSpLocks/>
            <a:stCxn id="19" idx="3"/>
            <a:endCxn id="22" idx="1"/>
          </p:cNvCxnSpPr>
          <p:nvPr/>
        </p:nvCxnSpPr>
        <p:spPr>
          <a:xfrm>
            <a:off x="2176454" y="3033227"/>
            <a:ext cx="1935466" cy="89916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21" idx="3"/>
            <a:endCxn id="26" idx="1"/>
          </p:cNvCxnSpPr>
          <p:nvPr/>
        </p:nvCxnSpPr>
        <p:spPr>
          <a:xfrm>
            <a:off x="5032080" y="2183649"/>
            <a:ext cx="1632836" cy="85653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22" idx="3"/>
            <a:endCxn id="26" idx="1"/>
          </p:cNvCxnSpPr>
          <p:nvPr/>
        </p:nvCxnSpPr>
        <p:spPr>
          <a:xfrm flipV="1">
            <a:off x="5032080" y="3040188"/>
            <a:ext cx="1632836" cy="892208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7"/>
          <p:cNvSpPr/>
          <p:nvPr/>
        </p:nvSpPr>
        <p:spPr>
          <a:xfrm>
            <a:off x="6664916" y="2792587"/>
            <a:ext cx="1080000" cy="495201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동영상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/>
          <p:cNvCxnSpPr>
            <a:cxnSpLocks/>
            <a:stCxn id="19" idx="3"/>
            <a:endCxn id="43" idx="1"/>
          </p:cNvCxnSpPr>
          <p:nvPr/>
        </p:nvCxnSpPr>
        <p:spPr>
          <a:xfrm>
            <a:off x="2176454" y="3033227"/>
            <a:ext cx="1903227" cy="13923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079681" y="2779992"/>
            <a:ext cx="920160" cy="534316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신호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패널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cxnSpLocks/>
            <a:stCxn id="43" idx="3"/>
            <a:endCxn id="26" idx="1"/>
          </p:cNvCxnSpPr>
          <p:nvPr/>
        </p:nvCxnSpPr>
        <p:spPr>
          <a:xfrm flipV="1">
            <a:off x="4999841" y="3040188"/>
            <a:ext cx="1665075" cy="6962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5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>
          <a:xfrm>
            <a:off x="768437" y="1294388"/>
            <a:ext cx="5717881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170323" y="730301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60466" y="2378583"/>
            <a:ext cx="2" cy="478917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"/>
          <p:cNvSpPr/>
          <p:nvPr/>
        </p:nvSpPr>
        <p:spPr>
          <a:xfrm>
            <a:off x="635116" y="1901278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67499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버튼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모서리가 둥근 직사각형 17"/>
          <p:cNvSpPr/>
          <p:nvPr/>
        </p:nvSpPr>
        <p:spPr>
          <a:xfrm>
            <a:off x="2852921" y="2857500"/>
            <a:ext cx="1278809" cy="539506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  <a:r>
              <a:rPr lang="en-US" altLang="ko-KR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입력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모서리가 둥근 직사각형 17"/>
          <p:cNvSpPr/>
          <p:nvPr/>
        </p:nvSpPr>
        <p:spPr>
          <a:xfrm>
            <a:off x="5145177" y="2857500"/>
            <a:ext cx="1369111" cy="539506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  <a:r>
              <a:rPr lang="en-US" altLang="ko-KR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비교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080133" y="3127253"/>
            <a:ext cx="56388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686957" y="2757854"/>
            <a:ext cx="512802" cy="405167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17"/>
          <p:cNvSpPr/>
          <p:nvPr/>
        </p:nvSpPr>
        <p:spPr>
          <a:xfrm>
            <a:off x="635118" y="2963423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화면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686957" y="3163020"/>
            <a:ext cx="563880" cy="350905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340638" y="3127253"/>
            <a:ext cx="56388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1027" y="2674320"/>
            <a:ext cx="42832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일치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4657" y="3359457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불일치</a:t>
            </a:r>
          </a:p>
        </p:txBody>
      </p:sp>
      <p:sp>
        <p:nvSpPr>
          <p:cNvPr id="43" name="모서리가 둥근 직사각형 17"/>
          <p:cNvSpPr/>
          <p:nvPr/>
        </p:nvSpPr>
        <p:spPr>
          <a:xfrm>
            <a:off x="7329091" y="3468966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화면</a:t>
            </a:r>
            <a:endParaRPr lang="ko-US" altLang="en-US" sz="1200" b="1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모서리가 둥근 직사각형 17"/>
          <p:cNvSpPr/>
          <p:nvPr/>
        </p:nvSpPr>
        <p:spPr>
          <a:xfrm>
            <a:off x="7329090" y="2487709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메인페이지</a:t>
            </a:r>
            <a:endParaRPr lang="ko-US" altLang="en-US" sz="1200" b="1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모서리가 둥근 직사각형 17"/>
          <p:cNvSpPr/>
          <p:nvPr/>
        </p:nvSpPr>
        <p:spPr>
          <a:xfrm>
            <a:off x="2821169" y="4105404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 버튼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363959" y="4263041"/>
            <a:ext cx="56388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7"/>
          <p:cNvSpPr/>
          <p:nvPr/>
        </p:nvSpPr>
        <p:spPr>
          <a:xfrm>
            <a:off x="5211679" y="4099211"/>
            <a:ext cx="1236107" cy="32766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화면</a:t>
            </a:r>
            <a:endParaRPr lang="ko-US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8486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ADP-C02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로그인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/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로그아웃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손규진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24" name="타원 23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170323" y="725538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5" name="타원 4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sp>
        <p:nvSpPr>
          <p:cNvPr id="12" name="모서리가 둥근 직사각형 17"/>
          <p:cNvSpPr/>
          <p:nvPr/>
        </p:nvSpPr>
        <p:spPr>
          <a:xfrm>
            <a:off x="739377" y="2863573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자유게시판</a:t>
            </a:r>
          </a:p>
        </p:txBody>
      </p:sp>
      <p:sp>
        <p:nvSpPr>
          <p:cNvPr id="13" name="모서리가 둥근 직사각형 17"/>
          <p:cNvSpPr/>
          <p:nvPr/>
        </p:nvSpPr>
        <p:spPr>
          <a:xfrm>
            <a:off x="3002517" y="1862721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버튼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5244702" y="1862721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 작성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5244702" y="2894498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 상세페이지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7368777" y="2894498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 수정</a:t>
            </a:r>
          </a:p>
        </p:txBody>
      </p:sp>
      <p:sp>
        <p:nvSpPr>
          <p:cNvPr id="17" name="모서리가 둥근 직사각형 17"/>
          <p:cNvSpPr/>
          <p:nvPr/>
        </p:nvSpPr>
        <p:spPr>
          <a:xfrm>
            <a:off x="7368776" y="3858649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 삭제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68777" y="1862721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업로드</a:t>
            </a:r>
          </a:p>
        </p:txBody>
      </p:sp>
      <p:sp>
        <p:nvSpPr>
          <p:cNvPr id="19" name="모서리가 둥근 직사각형 17"/>
          <p:cNvSpPr/>
          <p:nvPr/>
        </p:nvSpPr>
        <p:spPr>
          <a:xfrm>
            <a:off x="3002518" y="2894498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조회</a:t>
            </a:r>
          </a:p>
        </p:txBody>
      </p:sp>
      <p:cxnSp>
        <p:nvCxnSpPr>
          <p:cNvPr id="20" name="직선 화살표 연결선 10"/>
          <p:cNvCxnSpPr/>
          <p:nvPr/>
        </p:nvCxnSpPr>
        <p:spPr>
          <a:xfrm>
            <a:off x="2112041" y="308895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0"/>
          <p:cNvCxnSpPr/>
          <p:nvPr/>
        </p:nvCxnSpPr>
        <p:spPr>
          <a:xfrm>
            <a:off x="4375181" y="308895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0"/>
          <p:cNvCxnSpPr/>
          <p:nvPr/>
        </p:nvCxnSpPr>
        <p:spPr>
          <a:xfrm>
            <a:off x="6549627" y="3122296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0"/>
          <p:cNvCxnSpPr/>
          <p:nvPr/>
        </p:nvCxnSpPr>
        <p:spPr>
          <a:xfrm>
            <a:off x="6549630" y="3131050"/>
            <a:ext cx="660795" cy="76094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0"/>
          <p:cNvCxnSpPr/>
          <p:nvPr/>
        </p:nvCxnSpPr>
        <p:spPr>
          <a:xfrm flipV="1">
            <a:off x="2114549" y="2179321"/>
            <a:ext cx="784860" cy="90963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"/>
          <p:cNvCxnSpPr/>
          <p:nvPr/>
        </p:nvCxnSpPr>
        <p:spPr>
          <a:xfrm>
            <a:off x="4375181" y="2057177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"/>
          <p:cNvCxnSpPr/>
          <p:nvPr/>
        </p:nvCxnSpPr>
        <p:spPr>
          <a:xfrm>
            <a:off x="6549630" y="2057177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17"/>
          <p:cNvSpPr/>
          <p:nvPr/>
        </p:nvSpPr>
        <p:spPr>
          <a:xfrm>
            <a:off x="5244702" y="3858649"/>
            <a:ext cx="1236107" cy="458098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</a:t>
            </a:r>
          </a:p>
        </p:txBody>
      </p:sp>
      <p:cxnSp>
        <p:nvCxnSpPr>
          <p:cNvPr id="28" name="직선 화살표 연결선 10"/>
          <p:cNvCxnSpPr/>
          <p:nvPr/>
        </p:nvCxnSpPr>
        <p:spPr>
          <a:xfrm rot="5400000">
            <a:off x="5692090" y="3622336"/>
            <a:ext cx="341330" cy="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10783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ADP-F01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자유게시판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김호권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70323" y="725538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5" name="타원 4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sp>
        <p:nvSpPr>
          <p:cNvPr id="12" name="모서리가 둥근 직사각형 17"/>
          <p:cNvSpPr/>
          <p:nvPr/>
        </p:nvSpPr>
        <p:spPr>
          <a:xfrm>
            <a:off x="466090" y="2814240"/>
            <a:ext cx="1236107" cy="46780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자유게시판</a:t>
            </a:r>
          </a:p>
        </p:txBody>
      </p:sp>
      <p:cxnSp>
        <p:nvCxnSpPr>
          <p:cNvPr id="13" name="직선 화살표 연결선 10"/>
          <p:cNvCxnSpPr/>
          <p:nvPr/>
        </p:nvCxnSpPr>
        <p:spPr>
          <a:xfrm>
            <a:off x="1887658" y="303668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/>
          <p:cNvSpPr/>
          <p:nvPr/>
        </p:nvSpPr>
        <p:spPr>
          <a:xfrm>
            <a:off x="5112332" y="2800308"/>
            <a:ext cx="1236107" cy="49025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7435453" y="2800310"/>
            <a:ext cx="1236107" cy="49025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부분조회</a:t>
            </a:r>
          </a:p>
        </p:txBody>
      </p:sp>
      <p:sp>
        <p:nvSpPr>
          <p:cNvPr id="17" name="모서리가 둥근 직사각형 17"/>
          <p:cNvSpPr/>
          <p:nvPr/>
        </p:nvSpPr>
        <p:spPr>
          <a:xfrm>
            <a:off x="2789211" y="2800310"/>
            <a:ext cx="1236107" cy="49025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전체조회</a:t>
            </a:r>
          </a:p>
        </p:txBody>
      </p:sp>
      <p:cxnSp>
        <p:nvCxnSpPr>
          <p:cNvPr id="18" name="직선 화살표 연결선 10"/>
          <p:cNvCxnSpPr/>
          <p:nvPr/>
        </p:nvCxnSpPr>
        <p:spPr>
          <a:xfrm>
            <a:off x="4210779" y="303668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0"/>
          <p:cNvCxnSpPr/>
          <p:nvPr/>
        </p:nvCxnSpPr>
        <p:spPr>
          <a:xfrm>
            <a:off x="6533900" y="303668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44505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ADP-F01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자유게시판 검색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김호권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 flipV="1">
            <a:off x="3399766" y="2448439"/>
            <a:ext cx="290586" cy="443382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78097" y="2457728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2230" y="2098773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제목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내용으로 검색 가능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044799" y="2457728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70323" y="725538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63194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ADP-F02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자유게시판 댓글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김호권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1706723" y="2850549"/>
            <a:ext cx="1236107" cy="43331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상세페이지</a:t>
            </a:r>
          </a:p>
        </p:txBody>
      </p:sp>
      <p:sp>
        <p:nvSpPr>
          <p:cNvPr id="13" name="모서리가 둥근 직사각형 17"/>
          <p:cNvSpPr/>
          <p:nvPr/>
        </p:nvSpPr>
        <p:spPr>
          <a:xfrm>
            <a:off x="6330208" y="1931191"/>
            <a:ext cx="1236107" cy="42899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</a:t>
            </a:r>
          </a:p>
        </p:txBody>
      </p:sp>
      <p:cxnSp>
        <p:nvCxnSpPr>
          <p:cNvPr id="14" name="직선 화살표 연결선 10"/>
          <p:cNvCxnSpPr/>
          <p:nvPr/>
        </p:nvCxnSpPr>
        <p:spPr>
          <a:xfrm>
            <a:off x="5447825" y="312489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7"/>
          <p:cNvSpPr/>
          <p:nvPr/>
        </p:nvSpPr>
        <p:spPr>
          <a:xfrm>
            <a:off x="6330208" y="2931680"/>
            <a:ext cx="1236107" cy="42899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6330208" y="3935730"/>
            <a:ext cx="1236107" cy="449580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</a:p>
        </p:txBody>
      </p:sp>
      <p:cxnSp>
        <p:nvCxnSpPr>
          <p:cNvPr id="17" name="직선 화살표 연결선 10"/>
          <p:cNvCxnSpPr/>
          <p:nvPr/>
        </p:nvCxnSpPr>
        <p:spPr>
          <a:xfrm rot="16200000" flipH="1">
            <a:off x="5351693" y="3212268"/>
            <a:ext cx="897114" cy="70485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0"/>
          <p:cNvCxnSpPr/>
          <p:nvPr/>
        </p:nvCxnSpPr>
        <p:spPr>
          <a:xfrm rot="5400000" flipH="1" flipV="1">
            <a:off x="5300006" y="2280975"/>
            <a:ext cx="1000488" cy="70485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7"/>
          <p:cNvSpPr/>
          <p:nvPr/>
        </p:nvSpPr>
        <p:spPr>
          <a:xfrm>
            <a:off x="3950771" y="2854395"/>
            <a:ext cx="1236107" cy="442895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</a:t>
            </a:r>
          </a:p>
        </p:txBody>
      </p:sp>
      <p:cxnSp>
        <p:nvCxnSpPr>
          <p:cNvPr id="20" name="직선 화살표 연결선 10"/>
          <p:cNvCxnSpPr/>
          <p:nvPr/>
        </p:nvCxnSpPr>
        <p:spPr>
          <a:xfrm>
            <a:off x="3120363" y="3072497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3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170323" y="725538"/>
            <a:ext cx="8802228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76891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ADP-Q01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질문게시판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김명주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732821" y="3050133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질문게시판</a:t>
            </a:r>
          </a:p>
        </p:txBody>
      </p:sp>
      <p:sp>
        <p:nvSpPr>
          <p:cNvPr id="13" name="모서리가 둥근 직사각형 17"/>
          <p:cNvSpPr/>
          <p:nvPr/>
        </p:nvSpPr>
        <p:spPr>
          <a:xfrm>
            <a:off x="3002517" y="1832615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버튼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5225652" y="1832615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 작성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5225652" y="3050133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상세페이지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7368777" y="3050133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 수정</a:t>
            </a:r>
          </a:p>
        </p:txBody>
      </p:sp>
      <p:sp>
        <p:nvSpPr>
          <p:cNvPr id="17" name="모서리가 둥근 직사각형 17"/>
          <p:cNvSpPr/>
          <p:nvPr/>
        </p:nvSpPr>
        <p:spPr>
          <a:xfrm>
            <a:off x="7330677" y="4134969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 삭제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68777" y="1832615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업로드</a:t>
            </a:r>
          </a:p>
        </p:txBody>
      </p:sp>
      <p:sp>
        <p:nvSpPr>
          <p:cNvPr id="19" name="모서리가 둥근 직사각형 17"/>
          <p:cNvSpPr/>
          <p:nvPr/>
        </p:nvSpPr>
        <p:spPr>
          <a:xfrm>
            <a:off x="3002518" y="3050133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 조회</a:t>
            </a:r>
          </a:p>
        </p:txBody>
      </p:sp>
      <p:cxnSp>
        <p:nvCxnSpPr>
          <p:cNvPr id="20" name="직선 화살표 연결선 10"/>
          <p:cNvCxnSpPr/>
          <p:nvPr/>
        </p:nvCxnSpPr>
        <p:spPr>
          <a:xfrm>
            <a:off x="2112041" y="333325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0"/>
          <p:cNvCxnSpPr/>
          <p:nvPr/>
        </p:nvCxnSpPr>
        <p:spPr>
          <a:xfrm>
            <a:off x="4375181" y="333325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0"/>
          <p:cNvCxnSpPr/>
          <p:nvPr/>
        </p:nvCxnSpPr>
        <p:spPr>
          <a:xfrm>
            <a:off x="6549627" y="3333250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0"/>
          <p:cNvCxnSpPr/>
          <p:nvPr/>
        </p:nvCxnSpPr>
        <p:spPr>
          <a:xfrm>
            <a:off x="6549630" y="3342004"/>
            <a:ext cx="656033" cy="64420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0"/>
          <p:cNvCxnSpPr/>
          <p:nvPr/>
        </p:nvCxnSpPr>
        <p:spPr>
          <a:xfrm flipV="1">
            <a:off x="2112040" y="2237875"/>
            <a:ext cx="787369" cy="1104129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"/>
          <p:cNvCxnSpPr/>
          <p:nvPr/>
        </p:nvCxnSpPr>
        <p:spPr>
          <a:xfrm>
            <a:off x="4375181" y="211573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"/>
          <p:cNvCxnSpPr/>
          <p:nvPr/>
        </p:nvCxnSpPr>
        <p:spPr>
          <a:xfrm>
            <a:off x="6549630" y="211573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17"/>
          <p:cNvSpPr/>
          <p:nvPr/>
        </p:nvSpPr>
        <p:spPr>
          <a:xfrm>
            <a:off x="5225652" y="4202204"/>
            <a:ext cx="1236107" cy="56623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</a:t>
            </a:r>
          </a:p>
        </p:txBody>
      </p:sp>
      <p:cxnSp>
        <p:nvCxnSpPr>
          <p:cNvPr id="28" name="직선 화살표 연결선 10"/>
          <p:cNvCxnSpPr/>
          <p:nvPr/>
        </p:nvCxnSpPr>
        <p:spPr>
          <a:xfrm>
            <a:off x="5843705" y="3815548"/>
            <a:ext cx="0" cy="341330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40262" y="4578809"/>
            <a:ext cx="1000868" cy="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95204" y="4083695"/>
            <a:ext cx="1338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개발자만 가능</a:t>
            </a:r>
            <a:endParaRPr lang="en-US" altLang="ko-KR" sz="1400" b="1" dirty="0">
              <a:solidFill>
                <a:srgbClr val="7791B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59" name="직선 연결선 58"/>
          <p:cNvCxnSpPr>
            <a:endCxn id="27" idx="1"/>
          </p:cNvCxnSpPr>
          <p:nvPr/>
        </p:nvCxnSpPr>
        <p:spPr>
          <a:xfrm flipV="1">
            <a:off x="5041130" y="4485320"/>
            <a:ext cx="184522" cy="93490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875957" y="4578809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29796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ADP-Q01-2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질문게시판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검색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김명주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460469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질문게시판</a:t>
            </a:r>
            <a:endParaRPr lang="ko-KR" altLang="en-US" sz="1200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0"/>
          <p:cNvCxnSpPr/>
          <p:nvPr/>
        </p:nvCxnSpPr>
        <p:spPr>
          <a:xfrm>
            <a:off x="1887658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/>
          <p:cNvSpPr/>
          <p:nvPr/>
        </p:nvSpPr>
        <p:spPr>
          <a:xfrm>
            <a:off x="5106711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7429832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부분조회</a:t>
            </a:r>
          </a:p>
        </p:txBody>
      </p:sp>
      <p:sp>
        <p:nvSpPr>
          <p:cNvPr id="16" name="모서리가 둥근 직사각형 17"/>
          <p:cNvSpPr/>
          <p:nvPr/>
        </p:nvSpPr>
        <p:spPr>
          <a:xfrm>
            <a:off x="2783590" y="2799182"/>
            <a:ext cx="1236107" cy="517892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전체조회</a:t>
            </a:r>
          </a:p>
        </p:txBody>
      </p:sp>
      <p:cxnSp>
        <p:nvCxnSpPr>
          <p:cNvPr id="17" name="직선 화살표 연결선 10"/>
          <p:cNvCxnSpPr/>
          <p:nvPr/>
        </p:nvCxnSpPr>
        <p:spPr>
          <a:xfrm>
            <a:off x="4210779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0"/>
          <p:cNvCxnSpPr/>
          <p:nvPr/>
        </p:nvCxnSpPr>
        <p:spPr>
          <a:xfrm>
            <a:off x="6533900" y="3053751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399766" y="2448439"/>
            <a:ext cx="290586" cy="443382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678097" y="2457728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2230" y="2098773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제목</a:t>
            </a:r>
            <a:r>
              <a:rPr lang="en-US" altLang="ko-KR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내용으로 검색 가능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044799" y="2457728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598" y="725538"/>
            <a:ext cx="8848453" cy="423222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5000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lang="en-US" altLang="ko-KR" sz="1400" b="0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lang="ko-KR" altLang="en-US" sz="1400" b="0" i="0" u="none" kern="1200" spc="0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303" y="101235"/>
            <a:ext cx="8712682" cy="544875"/>
            <a:chOff x="139303" y="101235"/>
            <a:chExt cx="8712682" cy="544875"/>
          </a:xfrm>
        </p:grpSpPr>
        <p:sp>
          <p:nvSpPr>
            <p:cNvPr id="6" name="타원 5"/>
            <p:cNvSpPr/>
            <p:nvPr/>
          </p:nvSpPr>
          <p:spPr>
            <a:xfrm>
              <a:off x="170322" y="12416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96958" y="485532"/>
              <a:ext cx="155027" cy="160578"/>
            </a:xfrm>
            <a:prstGeom prst="ellipse">
              <a:avLst/>
            </a:prstGeom>
            <a:solidFill>
              <a:srgbClr val="536585"/>
            </a:solidFill>
            <a:ln>
              <a:solidFill>
                <a:srgbClr val="536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303" y="10123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665939" y="462605"/>
              <a:ext cx="155027" cy="160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3778" y="92268"/>
            <a:ext cx="73611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프로세스 흐름도 </a:t>
            </a:r>
            <a:r>
              <a:rPr lang="en-US" altLang="ko-KR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50" b="1" i="0" u="none" kern="1200" spc="0" dirty="0">
                <a:solidFill>
                  <a:schemeClr val="bg1"/>
                </a:solidFill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5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Bold" panose="00000800000000000000" pitchFamily="2" charset="-127"/>
              </a:rPr>
              <a:t>웹 애플리케이션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42416"/>
              </p:ext>
            </p:extLst>
          </p:nvPr>
        </p:nvGraphicFramePr>
        <p:xfrm>
          <a:off x="466090" y="943946"/>
          <a:ext cx="8205470" cy="61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단위 프로세스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 ID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ADP-Q01-6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프로세스명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질문게시판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 삭제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작성일자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0000" rtl="0" eaLnBrk="0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2024.03.22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KoPubWorld돋움체 Bold" panose="00000800000000000000" pitchFamily="2" charset="-127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KoPubWorld돋움체 Bold" panose="00000800000000000000" pitchFamily="2" charset="-127"/>
                      </a:endParaRPr>
                    </a:p>
                  </a:txBody>
                  <a:tcPr marL="90170" marR="90170" marT="46990" marB="46990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0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KoPubWorld돋움체 Bold" panose="00000800000000000000" pitchFamily="2" charset="-127"/>
                        </a:rPr>
                        <a:t>김명주</a:t>
                      </a:r>
                    </a:p>
                  </a:txBody>
                  <a:tcPr marL="90170" marR="90170" marT="46990" marB="4699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7"/>
          <p:cNvSpPr/>
          <p:nvPr/>
        </p:nvSpPr>
        <p:spPr>
          <a:xfrm>
            <a:off x="3931601" y="3272354"/>
            <a:ext cx="1236107" cy="5664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답변유무파악</a:t>
            </a:r>
          </a:p>
        </p:txBody>
      </p:sp>
      <p:sp>
        <p:nvSpPr>
          <p:cNvPr id="13" name="모서리가 둥근 직사각형 17"/>
          <p:cNvSpPr/>
          <p:nvPr/>
        </p:nvSpPr>
        <p:spPr>
          <a:xfrm>
            <a:off x="6254723" y="3267977"/>
            <a:ext cx="1236107" cy="5664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</a:t>
            </a:r>
            <a:r>
              <a:rPr lang="ko-KR" altLang="en-US" sz="1200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삭제</a:t>
            </a:r>
          </a:p>
        </p:txBody>
      </p:sp>
      <p:sp>
        <p:nvSpPr>
          <p:cNvPr id="15" name="모서리가 둥근 직사각형 17"/>
          <p:cNvSpPr/>
          <p:nvPr/>
        </p:nvSpPr>
        <p:spPr>
          <a:xfrm>
            <a:off x="1608480" y="3267977"/>
            <a:ext cx="1236107" cy="566443"/>
          </a:xfrm>
          <a:prstGeom prst="roundRect">
            <a:avLst>
              <a:gd name="adj" fmla="val 50000"/>
            </a:avLst>
          </a:prstGeom>
          <a:solidFill>
            <a:srgbClr val="77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4999" latinLnBrk="0"/>
            <a:r>
              <a:rPr lang="ko-KR" altLang="en-US" sz="1200" b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질문글 상세페이지</a:t>
            </a:r>
          </a:p>
        </p:txBody>
      </p:sp>
      <p:cxnSp>
        <p:nvCxnSpPr>
          <p:cNvPr id="16" name="직선 화살표 연결선 10"/>
          <p:cNvCxnSpPr/>
          <p:nvPr/>
        </p:nvCxnSpPr>
        <p:spPr>
          <a:xfrm>
            <a:off x="3044465" y="354244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0"/>
          <p:cNvCxnSpPr/>
          <p:nvPr/>
        </p:nvCxnSpPr>
        <p:spPr>
          <a:xfrm>
            <a:off x="5372339" y="3542445"/>
            <a:ext cx="704850" cy="8754"/>
          </a:xfrm>
          <a:prstGeom prst="straightConnector1">
            <a:avLst/>
          </a:prstGeom>
          <a:ln w="19050">
            <a:solidFill>
              <a:srgbClr val="7791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352058" y="2861670"/>
            <a:ext cx="290586" cy="443382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630389" y="2870959"/>
            <a:ext cx="1311139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522" y="2512004"/>
            <a:ext cx="26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74999" latinLnBrk="0">
              <a:defRPr lang="ko-KR"/>
            </a:pPr>
            <a:r>
              <a:rPr lang="ko-KR" altLang="en-US" sz="1400" b="1" dirty="0">
                <a:solidFill>
                  <a:srgbClr val="7791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답변이 없으면 삭제 가능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997091" y="2870959"/>
            <a:ext cx="123825" cy="1"/>
          </a:xfrm>
          <a:prstGeom prst="line">
            <a:avLst/>
          </a:prstGeom>
          <a:ln w="38100">
            <a:solidFill>
              <a:srgbClr val="77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53698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687</Words>
  <Application>Microsoft Office PowerPoint</Application>
  <PresentationFormat>화면 슬라이드 쇼(16:9)</PresentationFormat>
  <Paragraphs>357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KoPubWorld돋움체 Bold</vt:lpstr>
      <vt:lpstr>THEJung170</vt:lpstr>
      <vt:lpstr>나눔스퀘어 네오 ExtraBold</vt:lpstr>
      <vt:lpstr>나눔스퀘어_ac Bold</vt:lpstr>
      <vt:lpstr>나눔스퀘어_ac ExtraBold</vt:lpstr>
      <vt:lpstr>맑은 고딕</vt:lpstr>
      <vt:lpstr>Arial</vt:lpstr>
      <vt:lpstr>Calibri</vt:lpstr>
      <vt:lpstr>Calibri Light</vt:lpstr>
      <vt:lpstr>Times New Roman</vt:lpstr>
      <vt:lpstr>오피스 테마</vt:lpstr>
      <vt:lpstr>Office 테마</vt:lpstr>
      <vt:lpstr>프로세스 흐름도 (2조 : OneStep)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chi kwon</dc:creator>
  <cp:lastModifiedBy>30204</cp:lastModifiedBy>
  <cp:revision>598</cp:revision>
  <dcterms:modified xsi:type="dcterms:W3CDTF">2024-03-27T07:50:33Z</dcterms:modified>
</cp:coreProperties>
</file>