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378"/>
    <p:restoredTop sz="94660"/>
  </p:normalViewPr>
  <p:slideViewPr>
    <p:cSldViewPr snapToGrid="0">
      <p:cViewPr>
        <p:scale>
          <a:sx n="125" d="100"/>
          <a:sy n="125" d="100"/>
        </p:scale>
        <p:origin x="96" y="-47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3CB2BF4-BE1F-4F22-A20E-A011F03F75CC}" type="datetime1">
              <a:rPr lang="ko-KR" altLang="en-US"/>
              <a:pPr lvl="0">
                <a:defRPr lang="ko-KR" altLang="en-US"/>
              </a:pPr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42F479F-CD33-41DB-AB55-2B96FA4E442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7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936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/>
            </a:pPr>
            <a:fld id="{09F4262C-968C-4EE9-8164-CE16364706B3}" type="slidenum">
              <a:rPr lang="en-US" altLang="en-US"/>
              <a:pPr lvl="0">
                <a:defRPr lang="ko-KR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BA931-7952-41E1-E4A7-9098465D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B1418-1F11-BB76-65E0-DD430C66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E5315-78B0-938A-D3B6-E8E7E798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70A2C-B49E-17D8-2FA6-D8A2D062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594AA-AABA-274F-C852-C969FA0D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BE4F-1870-7921-09C3-D18255FC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EEFBE-7A7A-B8A9-F1EE-56C310FB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1C89-718E-60B3-7A11-3B7AE269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2B6D-BB55-2532-EAD9-6457DA03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DCDCE-1B3E-19FF-8C75-194B27EA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4C281-D8BA-EF35-FAF3-FBC774350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CDE8C-3A15-19C8-01F9-1383559DF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210AC-C63E-EF4A-6A5E-3AA9AC7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1AC9A-A276-DE89-1CA3-14957A08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924BA-C2CC-3CBF-1621-74CF1FE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2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CB47-74F9-3984-8EAB-03A02741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04E74-6E4F-0C10-8551-A262F22B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FC34-1675-1C8A-738F-1A6B66A1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D7763-DB1A-7B35-8116-29CACC0A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8BC88-418B-B8CC-0C6B-C02253E5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0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64C3-8A3B-3118-5B19-58A375E2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82225-484D-EEC3-6BA6-66C059B9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0B672-F5B5-5108-F7A6-53796781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996F2-2020-640B-6D3D-8E09CA57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96E17-90AB-EF50-A20B-E5695506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1A7C-3D01-9B17-09DB-E2C5CC2D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A363-9541-8FBE-7D78-1F7ABB24E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43BD2-D91A-934C-E125-35814015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9FA4B-AB97-216A-73FD-3A8C95E7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89A6E-F581-8047-7569-5E797937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5D98-224F-9B7A-0E67-68570505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10F3-AC55-63D6-4D7C-83CE27D7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DA6DF-D561-C5E2-1C5C-F521FAC7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0D7CA-4C44-F82F-2D02-E86DF206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8FDB29-7168-61FC-5E21-84FC2F2FE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D150B-C49E-0AC0-8686-FE363D353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5F8281-447B-862F-CE84-CD86B98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228E3-3C07-C8CB-64C1-C66A60C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D6A57-A837-0BC9-9B22-41E636F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8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AE459-AC77-13BF-3A82-FB5ED9C8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C44DE-4AFE-729D-6D15-6F417992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BEF12-E14A-53FC-59BB-DF1069D4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9984F-2AD4-4757-FFE8-E8E7878B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B4CEAA-5544-A982-8EF0-05BCCE5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BB0E0C-2DFE-832F-D7A6-FA735A5C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0DF4-97A4-F0C2-EB32-ABD4D633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318F-4615-14E9-2790-39438D1F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5DB1D-1620-A01D-26B4-A83D251C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12A50-F300-7CAD-2798-35455AA3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B3AF-943A-B0E9-1645-797D7D65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CCB79-9A7C-A857-5520-247CEB4B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FB338-45B5-D8E0-1577-A528C77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2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98A0-2696-69E9-5EA9-A3C4009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CDF1FA-E9C1-8476-5D44-B432961D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729E5-3460-86AC-0562-3A2204A0D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DE25A-7030-4E53-2076-3FC32817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6652C-DDF0-539F-0D59-DD519BE2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00097-0E23-E73D-DBA2-21EDD4A5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2069F-1364-C015-6071-37F31AC4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16BE3-96EC-8840-F9D0-3E2828DB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5357A-6AF6-88D2-EF0A-2CCAEB654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D26E-F50D-45A5-992E-BCC4F5A9385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CF947-989E-2C3D-E12B-E6CEDBCA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8E638-58CD-4D46-93EE-5F7FDEDE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B959-9B4A-4BCD-946D-90F3FDF7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2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094866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화면정의서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2552700"/>
            <a:ext cx="8534399" cy="1752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One-Step</a:t>
            </a:r>
          </a:p>
        </p:txBody>
      </p:sp>
      <p:pic>
        <p:nvPicPr>
          <p:cNvPr id="4" name="그림 51" descr="설명: 세로형_앞장뒷장_로고제외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305300"/>
            <a:ext cx="12192000" cy="2552700"/>
          </a:xfrm>
          <a:prstGeom prst="rect">
            <a:avLst/>
          </a:prstGeom>
          <a:noFill/>
        </p:spPr>
      </p:pic>
      <p:graphicFrame>
        <p:nvGraphicFramePr>
          <p:cNvPr id="5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10441"/>
              </p:ext>
            </p:extLst>
          </p:nvPr>
        </p:nvGraphicFramePr>
        <p:xfrm>
          <a:off x="516621" y="5323287"/>
          <a:ext cx="6408800" cy="5167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8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2024.03.24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32" y="1199847"/>
            <a:ext cx="7805645" cy="4861389"/>
          </a:xfrm>
          <a:prstGeom prst="rect">
            <a:avLst/>
          </a:prstGeom>
        </p:spPr>
      </p:pic>
      <p:pic>
        <p:nvPicPr>
          <p:cNvPr id="6" name="그림 5" descr="텍스트, 스크린샷, 직사각형, 디자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15100" b="9800"/>
          <a:stretch>
            <a:fillRect/>
          </a:stretch>
        </p:blipFill>
        <p:spPr>
          <a:xfrm>
            <a:off x="436869" y="1920799"/>
            <a:ext cx="8383499" cy="367278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ADP-F01-S03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김호권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자유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글작성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 게시글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21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자유게시글을 쓰는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자유게시글을 등록하는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2번을 실행하면 3번의 메세지창이 뜬다.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 게시글 등록화면.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4437" y="214238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1689" y="554415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6438" y="206026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235" y="1224963"/>
            <a:ext cx="7714642" cy="4861389"/>
          </a:xfrm>
          <a:prstGeom prst="rect">
            <a:avLst/>
          </a:prstGeom>
        </p:spPr>
      </p:pic>
      <p:pic>
        <p:nvPicPr>
          <p:cNvPr id="6" name="그림 5" descr="텍스트, 스크린샷, 직사각형, 폰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14720" b="10190"/>
          <a:stretch>
            <a:fillRect/>
          </a:stretch>
        </p:blipFill>
        <p:spPr>
          <a:xfrm>
            <a:off x="524265" y="1955519"/>
            <a:ext cx="8383499" cy="367239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ADP-F01-S04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김호권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자유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글제목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글수정버튼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 게시글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21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자유게시글을 쓰는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자유게시글을 수정하는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2번을 실행하면 3번의 메세지창이 뜬다.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 게시글 수정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9"/>
          <p:cNvSpPr txBox="1"/>
          <p:nvPr/>
        </p:nvSpPr>
        <p:spPr>
          <a:xfrm>
            <a:off x="1164437" y="214238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6551689" y="554415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403508" y="207846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질문게시판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질문게시판의 이름과 설명이 들어간 구역.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글을 쓰러가는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질문게시판을 조회한다. 검색기능을 이용해서 검색한다.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질문게시글 목록이다.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 이용화면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0733" y="256798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9321" y="512062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1812" y="367385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254817" y="440867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8759" y="2310571"/>
            <a:ext cx="8046442" cy="9506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4805" y="2373363"/>
            <a:ext cx="3221512" cy="80082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677" y="2415831"/>
            <a:ext cx="3998073" cy="79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tx1"/>
                </a:solidFill>
              </a:rPr>
              <a:t>질문게시판</a:t>
            </a:r>
          </a:p>
          <a:p>
            <a:pPr>
              <a:defRPr lang="ko-KR" altLang="en-US"/>
            </a:pPr>
            <a:r>
              <a:rPr lang="ko-KR" altLang="en-US" sz="1400" b="0">
                <a:solidFill>
                  <a:schemeClr val="tx1"/>
                </a:solidFill>
              </a:rPr>
              <a:t> </a:t>
            </a:r>
          </a:p>
          <a:p>
            <a:pPr>
              <a:defRPr lang="ko-KR" altLang="en-US"/>
            </a:pPr>
            <a:r>
              <a:rPr lang="ko-KR" altLang="en-US" sz="1400" b="0">
                <a:solidFill>
                  <a:schemeClr val="tx1"/>
                </a:solidFill>
              </a:rPr>
              <a:t> 자유롭게 질문이 가능한 게시판입니다.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75042" y="5166321"/>
            <a:ext cx="600159" cy="2762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911" y="3673856"/>
            <a:ext cx="792722" cy="36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0080" y="1441186"/>
            <a:ext cx="8345598" cy="4230434"/>
          </a:xfrm>
          <a:prstGeom prst="rect">
            <a:avLst/>
          </a:prstGeom>
        </p:spPr>
      </p:pic>
      <p:pic>
        <p:nvPicPr>
          <p:cNvPr id="6" name="그림 5" descr="텍스트, 스크린샷, 폰트, 소프트웨어이(가) 표시된 사진  자동 생성된 설명"/>
          <p:cNvPicPr>
            <a:picLocks noChangeAspect="1"/>
          </p:cNvPicPr>
          <p:nvPr/>
        </p:nvPicPr>
        <p:blipFill rotWithShape="1">
          <a:blip r:embed="rId6"/>
          <a:srcRect t="12950"/>
          <a:stretch>
            <a:fillRect/>
          </a:stretch>
        </p:blipFill>
        <p:spPr>
          <a:xfrm>
            <a:off x="156922" y="2042158"/>
            <a:ext cx="8694000" cy="444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9110" b="7000"/>
          <a:stretch>
            <a:fillRect/>
          </a:stretch>
        </p:blipFill>
        <p:spPr>
          <a:xfrm>
            <a:off x="735909" y="1677221"/>
            <a:ext cx="7960215" cy="508643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ADP-Q01-S02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질문게시판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글작성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 질문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36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질문글을 쓰는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질문글을 등록하는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 질문글 등록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7943" y="266068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3282" y="249688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86620"/>
          <a:stretch>
            <a:fillRect/>
          </a:stretch>
        </p:blipFill>
        <p:spPr>
          <a:xfrm>
            <a:off x="776561" y="1137843"/>
            <a:ext cx="7793512" cy="56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웹 페이지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7690"/>
          <a:stretch>
            <a:fillRect/>
          </a:stretch>
        </p:blipFill>
        <p:spPr>
          <a:xfrm>
            <a:off x="1221743" y="1616653"/>
            <a:ext cx="6690249" cy="517233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ADP-Q01-S03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질문게시판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 제목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 게시판 질문 조회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질문글의 상세내용이다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질문글의 답변 상세내용이다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질문글을 수정할 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질문글에 답변을 달수있는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 게시글 상세페이지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29489" y="216320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5192" y="367385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3032" y="279729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0746" y="2885867"/>
            <a:ext cx="514422" cy="19052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072753" y="3664524"/>
            <a:ext cx="597009" cy="313592"/>
          </a:xfrm>
          <a:prstGeom prst="roundRect">
            <a:avLst>
              <a:gd name="adj" fmla="val 16667"/>
            </a:avLst>
          </a:prstGeom>
          <a:solidFill>
            <a:srgbClr val="EE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6746" y="2885868"/>
            <a:ext cx="516007" cy="1905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44355" y="279729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b="86620"/>
          <a:stretch>
            <a:fillRect/>
          </a:stretch>
        </p:blipFill>
        <p:spPr>
          <a:xfrm>
            <a:off x="1334714" y="1137843"/>
            <a:ext cx="6410264" cy="56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9170"/>
          <a:stretch>
            <a:fillRect/>
          </a:stretch>
        </p:blipFill>
        <p:spPr>
          <a:xfrm>
            <a:off x="960143" y="1743194"/>
            <a:ext cx="7814471" cy="504516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ADP-Q01-S04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질문게시판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 제목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글 수정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 질문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36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질문글을 쓰는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질문글을 수정하는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질문게시판 질문글 수정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0284" y="275775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8886" y="250901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86620"/>
          <a:stretch>
            <a:fillRect/>
          </a:stretch>
        </p:blipFill>
        <p:spPr>
          <a:xfrm>
            <a:off x="1104172" y="1160351"/>
            <a:ext cx="7605439" cy="56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9020"/>
          <a:stretch>
            <a:fillRect/>
          </a:stretch>
        </p:blipFill>
        <p:spPr>
          <a:xfrm>
            <a:off x="857421" y="1676069"/>
            <a:ext cx="7293001" cy="501480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ADP-Q02-S01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 게시판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 제목</a:t>
                      </a:r>
                      <a:r>
                        <a:rPr lang="en-US" altLang="ko-KR" sz="1500"/>
                        <a:t>-&gt; </a:t>
                      </a:r>
                      <a:r>
                        <a:rPr lang="ko-KR" altLang="en-US" sz="1500"/>
                        <a:t>답변 달기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 답변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36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질문글의 답변을 등록하는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답변을 등록하는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질문게시글 답변 등록 페이지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3214" y="415920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464" y="380126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86620"/>
          <a:stretch>
            <a:fillRect/>
          </a:stretch>
        </p:blipFill>
        <p:spPr>
          <a:xfrm>
            <a:off x="1043504" y="1137843"/>
            <a:ext cx="6938082" cy="56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9010"/>
          <a:stretch>
            <a:fillRect/>
          </a:stretch>
        </p:blipFill>
        <p:spPr>
          <a:xfrm>
            <a:off x="820573" y="1682197"/>
            <a:ext cx="7366697" cy="514432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ADP-Q02-S02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질문게시판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글제목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답변 수정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질문 게시판 답변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36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질문글의 답변을 등록하는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답변을 수정하는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질문게시글 답변 수정 페이지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0077" y="391653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9730" y="368598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86620"/>
          <a:stretch>
            <a:fillRect/>
          </a:stretch>
        </p:blipFill>
        <p:spPr>
          <a:xfrm>
            <a:off x="958567" y="1137843"/>
            <a:ext cx="7077621" cy="566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" y="1312175"/>
            <a:ext cx="9128324" cy="516327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60118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ADP-D01-S01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개발자 노트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smtClean="0"/>
                        <a:t>프로젝트 목록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18925"/>
              </p:ext>
            </p:extLst>
          </p:nvPr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게시판의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이름과 설명이 들어간 구역.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프로젝트를 조회한다. 검색기능을 이용해서 검색한다.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새로운 프로젝트를 만드는 버튼이다.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목록 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90" y="2521860"/>
            <a:ext cx="481222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990" y="2142670"/>
            <a:ext cx="9128324" cy="7685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7704" y="2168138"/>
            <a:ext cx="3654659" cy="92029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908" y="2247930"/>
            <a:ext cx="569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개발자 </a:t>
            </a:r>
            <a:r>
              <a:rPr lang="ko-KR" altLang="en-US" b="1" dirty="0" smtClean="0">
                <a:solidFill>
                  <a:schemeClr val="tx1"/>
                </a:solidFill>
              </a:rPr>
              <a:t>노트</a:t>
            </a:r>
            <a:r>
              <a:rPr lang="ko-KR" altLang="en-US" sz="1400" b="0" dirty="0" smtClean="0">
                <a:solidFill>
                  <a:schemeClr val="tx1"/>
                </a:solidFill>
              </a:rPr>
              <a:t> </a:t>
            </a:r>
            <a:endParaRPr lang="en-US" altLang="ko-KR" sz="1400" b="0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400" dirty="0" smtClean="0"/>
              <a:t>많은 개발자들이 자신의 프로젝트를 보여주는 게시판입니다</a:t>
            </a:r>
            <a:r>
              <a:rPr lang="en-US" altLang="ko-KR" sz="1400" dirty="0" smtClean="0"/>
              <a:t>.</a:t>
            </a:r>
            <a:endParaRPr lang="ko-KR" altLang="en-US" sz="1400" b="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6513" y="3709977"/>
            <a:ext cx="455734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067" y="4799875"/>
            <a:ext cx="455734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41" y="2172652"/>
            <a:ext cx="455734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704" y="2908187"/>
            <a:ext cx="9121610" cy="33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폰트, 소프트웨어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65988" t="44150" r="2460" b="46900"/>
          <a:stretch/>
        </p:blipFill>
        <p:spPr>
          <a:xfrm>
            <a:off x="734854" y="2950009"/>
            <a:ext cx="4555603" cy="4572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23730" y="3060438"/>
            <a:ext cx="536215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372" y="2998080"/>
            <a:ext cx="455734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88827"/>
          <a:stretch/>
        </p:blipFill>
        <p:spPr>
          <a:xfrm>
            <a:off x="458043" y="2313991"/>
            <a:ext cx="8859728" cy="49452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36855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ADP-D01-S02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 dirty="0" err="1"/>
                        <a:t>상단바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개발자 노트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-&gt; </a:t>
                      </a:r>
                      <a:r>
                        <a:rPr lang="ko-KR" altLang="en-US" sz="1500" dirty="0" smtClean="0"/>
                        <a:t>새 프로젝트 버튼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smtClean="0"/>
                        <a:t>프로젝트 생성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26687"/>
              </p:ext>
            </p:extLst>
          </p:nvPr>
        </p:nvGraphicFramePr>
        <p:xfrm>
          <a:off x="9432032" y="1125135"/>
          <a:ext cx="2762788" cy="36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프로젝트를 작성하는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양식이다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프로젝트를 등록하는 버튼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10" y="237830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6967" y="291135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86680"/>
          <a:stretch>
            <a:fillRect/>
          </a:stretch>
        </p:blipFill>
        <p:spPr>
          <a:xfrm>
            <a:off x="319785" y="1422964"/>
            <a:ext cx="8837017" cy="6321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3818"/>
          <a:stretch/>
        </p:blipFill>
        <p:spPr>
          <a:xfrm>
            <a:off x="458043" y="2745973"/>
            <a:ext cx="8859728" cy="33717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6199" y="554614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0085" y="2453530"/>
            <a:ext cx="1090839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46244" y="2456770"/>
            <a:ext cx="1660850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프로젝트 이름을 입력해주세요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51" y="2833724"/>
            <a:ext cx="1314773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6082" y="2851752"/>
            <a:ext cx="1660850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프로젝트 설명을 입력해주세요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178" y="2936148"/>
            <a:ext cx="1314773" cy="23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ko-KR" altLang="en-US" sz="1200" b="1" dirty="0" smtClean="0">
                <a:solidFill>
                  <a:schemeClr val="tx1"/>
                </a:solidFill>
              </a:rPr>
              <a:t>설명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69446"/>
              </p:ext>
            </p:extLst>
          </p:nvPr>
        </p:nvGraphicFramePr>
        <p:xfrm>
          <a:off x="768670" y="627535"/>
          <a:ext cx="10511977" cy="56098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199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500" kern="10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15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1500" kern="1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15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6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7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8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20240324</a:t>
                      </a: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endParaRPr lang="ko-KR" altLang="en-US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" y="1408922"/>
            <a:ext cx="6840400" cy="506807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12089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ADP-D01-S03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err="1"/>
                        <a:t>상단바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 err="1"/>
                        <a:t>개발자노트</a:t>
                      </a:r>
                      <a:r>
                        <a:rPr lang="en-US" altLang="ko-KR" sz="1500" dirty="0" smtClean="0"/>
                        <a:t>)-&gt;</a:t>
                      </a:r>
                      <a:r>
                        <a:rPr lang="ko-KR" altLang="en-US" sz="1500" dirty="0" smtClean="0"/>
                        <a:t>프로젝트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smtClean="0"/>
                        <a:t>프로젝트 </a:t>
                      </a:r>
                      <a:r>
                        <a:rPr lang="ko-KR" altLang="en-US" sz="1500" dirty="0" err="1" smtClean="0"/>
                        <a:t>메인페이지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43296"/>
              </p:ext>
            </p:extLst>
          </p:nvPr>
        </p:nvGraphicFramePr>
        <p:xfrm>
          <a:off x="9432032" y="1125135"/>
          <a:ext cx="2762788" cy="626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641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홈,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캘린더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smtClean="0"/>
                        <a:t>⋮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버튼이 있는 네비게이션 바이다.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b="0" dirty="0" smtClean="0"/>
                        <a:t>⋮ 버튼을 누르면 프로젝트 삭제</a:t>
                      </a:r>
                      <a:r>
                        <a:rPr lang="ko-KR" altLang="en-US" sz="1000" b="0" baseline="0" dirty="0" smtClean="0"/>
                        <a:t> 버튼과 프로젝트 탈퇴 버튼이 있다</a:t>
                      </a:r>
                      <a:r>
                        <a:rPr lang="en-US" altLang="ko-KR" sz="1000" b="0" baseline="0" dirty="0" smtClean="0"/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프로젝트에 대한 설명이 적혀있다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현재 프로젝트에 참여하는 참여자 목록이다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현재 프로젝트에 참가하는 버튼이다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42514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번의 버튼에서 프로젝트 탈퇴 버튼을 누르면 확인하는 메시지를 출력한다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36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번의 활동에서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눌렀을시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프로젝트 탈퇴가 완료되었다는 메시지를 출력한다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49751"/>
                  </a:ext>
                </a:extLst>
              </a:tr>
              <a:tr h="379562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5496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개발자노트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프로젝트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상세페이지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0298" y="226139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8206" y="213198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298" y="406576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9927" y="2454356"/>
            <a:ext cx="2090498" cy="988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09927" y="4065764"/>
            <a:ext cx="2090498" cy="9873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36915" y="346710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6437" y="278033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0784" y="234099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⋮</a:t>
            </a:r>
            <a:endParaRPr lang="ko-KR" altLang="en-US" sz="2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3588" y="2599600"/>
            <a:ext cx="1628766" cy="5483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ysClr val="windowText" lastClr="000000"/>
                </a:solidFill>
              </a:rPr>
              <a:t>프로젝트 삭제</a:t>
            </a:r>
            <a:endParaRPr lang="en-US" altLang="ko-KR" sz="13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300" dirty="0" smtClean="0">
                <a:solidFill>
                  <a:sysClr val="windowText" lastClr="000000"/>
                </a:solidFill>
              </a:rPr>
              <a:t>프로젝트 탈퇴</a:t>
            </a:r>
            <a:endParaRPr lang="en-US" altLang="ko-KR" sz="13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2849" y="2473018"/>
            <a:ext cx="571609" cy="29817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4458" y="432336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7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211367" y="2566039"/>
            <a:ext cx="1887617" cy="29817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프로젝트를 탈퇴하시겠습니까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22438" y="4199126"/>
            <a:ext cx="2060526" cy="29817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탈퇴가 완료되었습니다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661103" y="4885174"/>
            <a:ext cx="857550" cy="3359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참</a:t>
            </a:r>
            <a:r>
              <a:rPr lang="ko-KR" altLang="en-US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3206" y="483467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 smtClean="0">
                <a:solidFill>
                  <a:srgbClr val="FF843A"/>
                </a:solidFill>
              </a:rPr>
              <a:t>5</a:t>
            </a:r>
            <a:endParaRPr lang="en-US" altLang="ko-KR" b="1" dirty="0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4" y="1161255"/>
            <a:ext cx="6869036" cy="561276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86295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 dirty="0" smtClean="0"/>
                        <a:t>ADP-D02-S01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err="1"/>
                        <a:t>상단바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개발자 노트</a:t>
                      </a:r>
                      <a:r>
                        <a:rPr lang="en-US" altLang="ko-KR" sz="1500" dirty="0" smtClean="0"/>
                        <a:t>)-&gt;</a:t>
                      </a:r>
                      <a:r>
                        <a:rPr lang="ko-KR" altLang="en-US" sz="1500" dirty="0" smtClean="0"/>
                        <a:t>프로젝트</a:t>
                      </a:r>
                      <a:r>
                        <a:rPr lang="en-US" altLang="ko-KR" sz="1500" dirty="0" smtClean="0"/>
                        <a:t>-&gt;</a:t>
                      </a:r>
                      <a:r>
                        <a:rPr lang="ko-KR" altLang="en-US" sz="1500" dirty="0" err="1" smtClean="0"/>
                        <a:t>피드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/>
                        <a:t>개발자 노트 </a:t>
                      </a:r>
                      <a:r>
                        <a:rPr lang="ko-KR" altLang="en-US" sz="1500" dirty="0" err="1" smtClean="0"/>
                        <a:t>피드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댓글 기능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29603"/>
              </p:ext>
            </p:extLst>
          </p:nvPr>
        </p:nvGraphicFramePr>
        <p:xfrm>
          <a:off x="9432032" y="1125135"/>
          <a:ext cx="2762788" cy="5732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11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조회한다. 기능을 이용해서 검색한다.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7660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작성을 위한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수정하는 버튼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삭제하는 버튼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댓글을 작성하는 양식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488987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댓글을 등록하는 양식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0037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댓글 내용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79512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댓글을 수정하는 버튼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18012"/>
                  </a:ext>
                </a:extLst>
              </a:tr>
              <a:tr h="41514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번의 버튼을 누르면 새 창 열기 형식으로 나오는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28951"/>
                  </a:ext>
                </a:extLst>
              </a:tr>
              <a:tr h="297104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159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게시판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44685" y="366384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2624" y="485127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0157" y="485127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86" y="553048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 smtClean="0">
                <a:solidFill>
                  <a:srgbClr val="FF843A"/>
                </a:solidFill>
              </a:rPr>
              <a:t>5</a:t>
            </a:r>
            <a:endParaRPr lang="en-US" altLang="ko-KR" b="1" dirty="0">
              <a:solidFill>
                <a:srgbClr val="FF843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186" y="592011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5969" y="592462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718" y="549766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007290" y="1829895"/>
            <a:ext cx="2424742" cy="3155633"/>
            <a:chOff x="3428628" y="32863"/>
            <a:chExt cx="5334744" cy="67922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628" y="32863"/>
              <a:ext cx="5334744" cy="679227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480810" y="93307"/>
              <a:ext cx="5233982" cy="6064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 smtClean="0">
                  <a:solidFill>
                    <a:schemeClr val="tx1"/>
                  </a:solidFill>
                </a:rPr>
                <a:t>제목을 입력하세요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08310" y="839755"/>
              <a:ext cx="5103845" cy="5445772"/>
            </a:xfrm>
            <a:prstGeom prst="roundRect">
              <a:avLst>
                <a:gd name="adj" fmla="val 2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500" dirty="0" smtClean="0">
                  <a:solidFill>
                    <a:schemeClr val="tx1"/>
                  </a:solidFill>
                </a:rPr>
                <a:t>내용을 입력하세요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10905" y="142528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9</a:t>
            </a:r>
          </a:p>
        </p:txBody>
      </p:sp>
      <p:pic>
        <p:nvPicPr>
          <p:cNvPr id="23" name="그림 22" descr="텍스트, 스크린샷, 직사각형, 라인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64970" t="36940" r="2297" b="52970"/>
          <a:stretch/>
        </p:blipFill>
        <p:spPr>
          <a:xfrm>
            <a:off x="138254" y="2785303"/>
            <a:ext cx="2254693" cy="4385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29164" y="282073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01315" y="2342390"/>
            <a:ext cx="571609" cy="363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4986" y="5218936"/>
            <a:ext cx="3499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927" y="522078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화면 정의서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5" t="63525" r="7245"/>
          <a:stretch/>
        </p:blipFill>
        <p:spPr>
          <a:xfrm>
            <a:off x="6741388" y="2257319"/>
            <a:ext cx="2631234" cy="19500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" y="1219285"/>
            <a:ext cx="6595591" cy="545210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40470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 dirty="0" smtClean="0"/>
                        <a:t>ADP-D04-S01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err="1"/>
                        <a:t>상단바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개발자 노트</a:t>
                      </a:r>
                      <a:r>
                        <a:rPr lang="en-US" altLang="ko-KR" sz="1500" dirty="0" smtClean="0"/>
                        <a:t>)-&gt;</a:t>
                      </a:r>
                      <a:r>
                        <a:rPr lang="ko-KR" altLang="en-US" sz="1500" dirty="0" smtClean="0"/>
                        <a:t>프로젝트</a:t>
                      </a:r>
                      <a:r>
                        <a:rPr lang="en-US" altLang="ko-KR" sz="1500" dirty="0" smtClean="0"/>
                        <a:t>-&gt;</a:t>
                      </a:r>
                      <a:r>
                        <a:rPr lang="ko-KR" altLang="en-US" sz="1500" dirty="0" smtClean="0"/>
                        <a:t>캘린더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/>
                        <a:t>개발자 노트 </a:t>
                      </a:r>
                      <a:r>
                        <a:rPr lang="ko-KR" altLang="en-US" sz="1500" dirty="0" smtClean="0"/>
                        <a:t>일정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5304"/>
              </p:ext>
            </p:extLst>
          </p:nvPr>
        </p:nvGraphicFramePr>
        <p:xfrm>
          <a:off x="9432032" y="1125135"/>
          <a:ext cx="2762788" cy="421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프로젝트의 캘린더 양식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캘린더를 누르면 그 날에 진행할 일정을 작성할 수 있는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일정 작성 등록 버튼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캘린더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99254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6271" y="225731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4645" y="383975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93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0" y="1194002"/>
            <a:ext cx="6869880" cy="518575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5489"/>
              </p:ext>
            </p:extLst>
          </p:nvPr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/>
                        <a:t>개발자 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 dirty="0" smtClean="0"/>
                        <a:t>ADP-D05-S01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남궁혜연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err="1"/>
                        <a:t>상단바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개발자 노트</a:t>
                      </a:r>
                      <a:r>
                        <a:rPr lang="en-US" altLang="ko-KR" sz="1500" dirty="0" smtClean="0"/>
                        <a:t>)-&gt;</a:t>
                      </a:r>
                      <a:r>
                        <a:rPr lang="ko-KR" altLang="en-US" sz="1500" dirty="0" smtClean="0"/>
                        <a:t>프로젝트</a:t>
                      </a:r>
                      <a:r>
                        <a:rPr lang="en-US" altLang="ko-KR" sz="1500" dirty="0" smtClean="0"/>
                        <a:t>-&gt;</a:t>
                      </a:r>
                      <a:r>
                        <a:rPr lang="ko-KR" altLang="en-US" sz="1500" dirty="0" smtClean="0"/>
                        <a:t>파일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 dirty="0" smtClean="0"/>
                        <a:t>프로젝트 </a:t>
                      </a:r>
                      <a:r>
                        <a:rPr lang="ko-KR" altLang="en-US" sz="1500" dirty="0" err="1" smtClean="0"/>
                        <a:t>파일함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31738"/>
              </p:ext>
            </p:extLst>
          </p:nvPr>
        </p:nvGraphicFramePr>
        <p:xfrm>
          <a:off x="9432032" y="1125135"/>
          <a:ext cx="2762788" cy="52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파일을 조회한다. 검색기능을 이용해서 검색한다.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파일을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업로드하는 버튼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업로드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하단의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목록에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파일 게시판 목록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번의 버튼을 누르면 새 창 형식으로 나오는 업로드 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61909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파일을 삭제할 수 있는 버튼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9216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내의 파일 게시판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14147" y="416007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410" y="497193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3</a:t>
            </a:r>
          </a:p>
        </p:txBody>
      </p:sp>
      <p:pic>
        <p:nvPicPr>
          <p:cNvPr id="15" name="그림 14" descr="텍스트, 스크린샷, 직사각형, 라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l="64970" t="36940" r="2297" b="52970"/>
          <a:stretch/>
        </p:blipFill>
        <p:spPr>
          <a:xfrm>
            <a:off x="137410" y="4124637"/>
            <a:ext cx="2391186" cy="4385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04858" y="4064565"/>
            <a:ext cx="802432" cy="36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37600" y="4210497"/>
            <a:ext cx="769690" cy="3172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9220" y="416007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1</a:t>
            </a:r>
          </a:p>
        </p:txBody>
      </p:sp>
      <p:pic>
        <p:nvPicPr>
          <p:cNvPr id="13" name="그림 12" descr="텍스트, 스크린샷, 직사각형, 폰트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12852" t="75596" r="66112" b="19634"/>
          <a:stretch/>
        </p:blipFill>
        <p:spPr>
          <a:xfrm>
            <a:off x="7337918" y="3494131"/>
            <a:ext cx="1763486" cy="6305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81730" y="3655429"/>
            <a:ext cx="709127" cy="30791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파일명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7542" y="3111875"/>
            <a:ext cx="42418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 smtClean="0">
                <a:solidFill>
                  <a:srgbClr val="FF843A"/>
                </a:solidFill>
              </a:rPr>
              <a:t>4</a:t>
            </a:r>
            <a:endParaRPr lang="en-US" altLang="ko-KR" b="1" dirty="0">
              <a:solidFill>
                <a:srgbClr val="FF843A"/>
              </a:solidFill>
            </a:endParaRPr>
          </a:p>
        </p:txBody>
      </p:sp>
      <p:sp>
        <p:nvSpPr>
          <p:cNvPr id="16" name="곱하기 기호 12"/>
          <p:cNvSpPr/>
          <p:nvPr/>
        </p:nvSpPr>
        <p:spPr>
          <a:xfrm flipH="1">
            <a:off x="6658360" y="5369610"/>
            <a:ext cx="348929" cy="403444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곱하기 기호 13"/>
          <p:cNvSpPr/>
          <p:nvPr/>
        </p:nvSpPr>
        <p:spPr>
          <a:xfrm flipH="1">
            <a:off x="6658359" y="5841921"/>
            <a:ext cx="348929" cy="403444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60510" y="5370427"/>
            <a:ext cx="42418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28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직사각형, 라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13840"/>
          <a:stretch>
            <a:fillRect/>
          </a:stretch>
        </p:blipFill>
        <p:spPr>
          <a:xfrm>
            <a:off x="254716" y="2118526"/>
            <a:ext cx="8694000" cy="374518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ADP-P01-S01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자료실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2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자료실의 이름과 설명이 들어간 구역.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자료를 등록하기 위한 버튼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원하는 자료를 검색하는 검색창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내용으로 검색이 가능하다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 목록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최신순으로 정렬된다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자료의 제목으로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제목을 클릭하면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해당 자료를 상세 조회할 수 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자료실의 목록 화면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45866" y="544818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1337" y="317245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766" y="419660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4929" y="393284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733" y="244668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759" y="2189274"/>
            <a:ext cx="8046442" cy="9506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4805" y="2252066"/>
            <a:ext cx="3221512" cy="80082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677" y="2294534"/>
            <a:ext cx="5593416" cy="78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tx1"/>
                </a:solidFill>
              </a:rPr>
              <a:t>자료실</a:t>
            </a:r>
          </a:p>
          <a:p>
            <a:pPr>
              <a:defRPr lang="ko-KR" altLang="en-US"/>
            </a:pPr>
            <a:r>
              <a:rPr lang="ko-KR" altLang="en-US" sz="1400" b="0">
                <a:solidFill>
                  <a:schemeClr val="tx1"/>
                </a:solidFill>
              </a:rPr>
              <a:t> </a:t>
            </a:r>
          </a:p>
          <a:p>
            <a:pPr>
              <a:defRPr lang="ko-KR" altLang="en-US"/>
            </a:pPr>
            <a:r>
              <a:rPr lang="ko-KR" altLang="en-US" sz="1400" b="0">
                <a:solidFill>
                  <a:schemeClr val="tx1"/>
                </a:solidFill>
              </a:rPr>
              <a:t> 개발자에게 필요한 자료를 다운받을 수 있는 게시판입니다</a:t>
            </a:r>
            <a:r>
              <a:rPr lang="en-US" altLang="ko-KR" sz="1400" b="0">
                <a:solidFill>
                  <a:schemeClr val="tx1"/>
                </a:solidFill>
              </a:rPr>
              <a:t>.</a:t>
            </a:r>
            <a:endParaRPr lang="ko-KR" altLang="en-US" sz="1400" b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52549" y="5472787"/>
            <a:ext cx="704948" cy="3048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6604" y="3136056"/>
            <a:ext cx="948093" cy="367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b="86940"/>
          <a:stretch>
            <a:fillRect/>
          </a:stretch>
        </p:blipFill>
        <p:spPr>
          <a:xfrm>
            <a:off x="539952" y="1521571"/>
            <a:ext cx="8066525" cy="52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3046" y="2111378"/>
            <a:ext cx="7267532" cy="42817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ADP-P01-S02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자료실</a:t>
                      </a:r>
                      <a:r>
                        <a:rPr lang="en-US" altLang="ko-KR" sz="1500"/>
                        <a:t>) -&gt; </a:t>
                      </a:r>
                      <a:r>
                        <a:rPr lang="ko-KR" altLang="en-US" sz="1500"/>
                        <a:t>자료명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 조회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55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자료의 제목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자료의 작성자와 작성일자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업로드 파일로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리스트의 파일명을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클릭하면 다운로드가 가능하다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자료에 대한 상세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자료를 수정하기 위한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자료를 삭제하기 위한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6846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자료실의 상세 조회 화면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7484" y="316232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7484" y="357283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2491" y="406447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7484" y="488549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2529" y="586285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3067" y="5944185"/>
            <a:ext cx="391198" cy="215444"/>
          </a:xfrm>
          <a:prstGeom prst="rect">
            <a:avLst/>
          </a:prstGeom>
          <a:solidFill>
            <a:srgbClr val="3498DB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2541" y="5938962"/>
            <a:ext cx="389850" cy="215444"/>
          </a:xfrm>
          <a:prstGeom prst="rect">
            <a:avLst/>
          </a:prstGeom>
          <a:solidFill>
            <a:srgbClr val="E0E0E0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rgbClr val="646464"/>
                </a:solidFill>
              </a:rPr>
              <a:t>삭제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8353" y="587498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6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b="86940"/>
          <a:stretch>
            <a:fillRect/>
          </a:stretch>
        </p:blipFill>
        <p:spPr>
          <a:xfrm>
            <a:off x="1049570" y="2310266"/>
            <a:ext cx="6665075" cy="52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라인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18110"/>
          <a:stretch>
            <a:fillRect/>
          </a:stretch>
        </p:blipFill>
        <p:spPr>
          <a:xfrm>
            <a:off x="419932" y="2040332"/>
            <a:ext cx="8592167" cy="400457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ADP-P01-S03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자료실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자료 등록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 글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2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자료명 입력창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 파일을 업로드하는 버튼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업로드 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하단의 리스트에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파일 추가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자료에 대한 상세 설명 입력창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 버튼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누르면 해당 자료가 등록된다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누르면 목록 페이지로 돌아간다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자료를 등록하는 화면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2346" y="248693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2346" y="323236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2346" y="405761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8546" y="560294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761" y="564121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5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86940"/>
          <a:stretch>
            <a:fillRect/>
          </a:stretch>
        </p:blipFill>
        <p:spPr>
          <a:xfrm>
            <a:off x="1183041" y="1824915"/>
            <a:ext cx="6555873" cy="52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17860"/>
          <a:stretch>
            <a:fillRect/>
          </a:stretch>
        </p:blipFill>
        <p:spPr>
          <a:xfrm>
            <a:off x="475806" y="2010229"/>
            <a:ext cx="8480419" cy="401687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ADP-P01-S04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자료실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자료명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수정버튼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자료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2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수정할 제목 입력창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기존 자료명이 입력되어 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파일 업로드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버튼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기존 업로드 파일을 지우거나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파일을 추가 할 수 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수정할 자료 설명 입력창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기존 자료 설명이 입력되어 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 버튼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누르면 해당 자료의 내용이 수정된다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누르면 상세 페이지로 돌아간다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등록된 자료를 수정하는 화면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02929" y="240226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7331" y="310094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2929" y="408806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8784" y="5613035"/>
            <a:ext cx="390231" cy="215444"/>
          </a:xfrm>
          <a:prstGeom prst="rect">
            <a:avLst/>
          </a:prstGeom>
          <a:solidFill>
            <a:srgbClr val="3498DB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8118" y="557741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1811" y="558889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13" name="곱하기 기호 12"/>
          <p:cNvSpPr/>
          <p:nvPr/>
        </p:nvSpPr>
        <p:spPr>
          <a:xfrm>
            <a:off x="2387084" y="3636242"/>
            <a:ext cx="100493" cy="8890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곱하기 기호 13"/>
          <p:cNvSpPr/>
          <p:nvPr/>
        </p:nvSpPr>
        <p:spPr>
          <a:xfrm>
            <a:off x="2387083" y="3803871"/>
            <a:ext cx="100493" cy="8890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86940"/>
          <a:stretch>
            <a:fillRect/>
          </a:stretch>
        </p:blipFill>
        <p:spPr>
          <a:xfrm>
            <a:off x="1049571" y="1703578"/>
            <a:ext cx="6701478" cy="52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812" y="2053675"/>
            <a:ext cx="9103960" cy="44931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관제페이지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ADP-I02-S01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김호권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개발자노트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글 제목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데모 링크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관제 페이지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2, 3, 4번이 발동되면 시연 영상이 나오는 화면 구역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조작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차량을 수동으로 조작할 수 있는 패널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신호를 인식하여 자율주행 하는 패널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체험관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395" y="241801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2826" y="244450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9030973" y="326201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8995063" y="587852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86780"/>
          <a:stretch>
            <a:fillRect/>
          </a:stretch>
        </p:blipFill>
        <p:spPr>
          <a:xfrm>
            <a:off x="0" y="1127076"/>
            <a:ext cx="9425504" cy="678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438" y="1320941"/>
            <a:ext cx="8764214" cy="4821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7070"/>
            <a:ext cx="8869013" cy="419158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메인페이지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ADP-M01-S01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김명주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(ONE STEP)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메인화면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11334"/>
              </p:ext>
            </p:extLst>
          </p:nvPr>
        </p:nvGraphicFramePr>
        <p:xfrm>
          <a:off x="9432032" y="1125135"/>
          <a:ext cx="2762788" cy="435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, 개발자 노트, 자료실,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질문게시판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, 자유게시판, 로그인, 로그아웃, 회원가입 기능이 있는 네비게이션 바이다.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자유게시판의 최근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등록된 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개의 글을 조회하여 보여준다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개발자노트의 최근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등록된 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프로젝트를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조회하여 보여준다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8"/>
          <p:cNvSpPr txBox="1"/>
          <p:nvPr/>
        </p:nvSpPr>
        <p:spPr>
          <a:xfrm>
            <a:off x="0" y="138839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202455" y="375090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4717545" y="375990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 dirty="0">
                <a:solidFill>
                  <a:srgbClr val="FF843A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144" y="1323064"/>
            <a:ext cx="8867352" cy="45792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ADP-C02-S01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로그인 버튼</a:t>
                      </a:r>
                      <a:r>
                        <a:rPr lang="en-US" altLang="ko-KR" sz="150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193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 입력창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비밀번호 입력창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회원가입하러 가는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72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로그인하는 버튼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로그인의 조건이 만족하지 않을경우 현재 페이지에 머무른다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회원이 로그인하는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" name="그림 30" descr="텍스트, 스크린샷, 폰트, 도표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14810"/>
          <a:stretch>
            <a:fillRect/>
          </a:stretch>
        </p:blipFill>
        <p:spPr>
          <a:xfrm>
            <a:off x="508958" y="2015440"/>
            <a:ext cx="8695428" cy="3703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9810" y="318801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673" y="375534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4380" y="421025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697" y="420425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144" y="1323064"/>
            <a:ext cx="8521540" cy="45792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ADP-C01-S01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로그인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회원가입 버튼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59968" cy="52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웹 페이지에 사용할 이름을 입력하는 입력창 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이메일을 입력하는 입력창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비밀번호와 비밀번호 확인 입력창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비밀번호 확인 입력값이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같아야 한다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회원가입을 취소하고 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 페이지로 이동하는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회원가입을 완료하는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회원가입을 하는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그림 19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13160"/>
          <a:stretch>
            <a:fillRect/>
          </a:stretch>
        </p:blipFill>
        <p:spPr>
          <a:xfrm>
            <a:off x="369016" y="2137104"/>
            <a:ext cx="8694000" cy="3774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2919" y="288962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2919" y="3546629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2919" y="443301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5641" y="4955611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2890" y="496853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565" y="1484747"/>
            <a:ext cx="8764214" cy="51556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1058" y="3049946"/>
            <a:ext cx="2567382" cy="19336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442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ADP-C03-S01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사용자명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마이페이지</a:t>
                      </a:r>
                      <a:r>
                        <a:rPr lang="en-US" altLang="ko-KR" sz="1500"/>
                        <a:t>-&gt;</a:t>
                      </a:r>
                      <a:r>
                        <a:rPr lang="ko-KR" altLang="en-US" sz="1500"/>
                        <a:t>비밀번호 확인</a:t>
                      </a:r>
                      <a:endParaRPr lang="en-US" altLang="ko-KR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회원정보수정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573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마이페이지로 이동하면 회원 정보가 뜬다.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정보 확인 전에 현재 비밀번호를 입력하여 확인한다. 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탈퇴를 하는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정보 수정을 하는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정보 수정을 취소하고 다시 회원정보로 돌아가는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정보 수정을 하고 수정이 완료되는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4646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내정보를 조회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수정하는 화면이다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578" y="275557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578" y="524637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2826" y="454261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l="5500"/>
          <a:stretch>
            <a:fillRect/>
          </a:stretch>
        </p:blipFill>
        <p:spPr>
          <a:xfrm>
            <a:off x="534157" y="2715079"/>
            <a:ext cx="1216469" cy="23257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8354" y="5347872"/>
            <a:ext cx="3366086" cy="11171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34723" y="3429000"/>
            <a:ext cx="3161026" cy="1850756"/>
          </a:xfrm>
          <a:prstGeom prst="rect">
            <a:avLst/>
          </a:prstGeom>
        </p:spPr>
      </p:pic>
      <p:sp>
        <p:nvSpPr>
          <p:cNvPr id="21" name="TextBox 11"/>
          <p:cNvSpPr txBox="1"/>
          <p:nvPr/>
        </p:nvSpPr>
        <p:spPr>
          <a:xfrm>
            <a:off x="3860863" y="4537275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5941056" y="486215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7142298" y="486215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8611" y="4235895"/>
            <a:ext cx="861496" cy="60062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3322" y="3049946"/>
            <a:ext cx="2845837" cy="1990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23322" y="2755576"/>
            <a:ext cx="2845837" cy="29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회원정보 조회 페이지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9685" y="3429000"/>
            <a:ext cx="3156064" cy="2185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539685" y="3106637"/>
            <a:ext cx="3156064" cy="32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회원정보 수정 페이지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904458" y="5127043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3198220" y="5127043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6200000">
            <a:off x="5144265" y="3942603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66" y="1320941"/>
            <a:ext cx="8764214" cy="539830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5137" y="2318254"/>
            <a:ext cx="2584065" cy="22214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76636" y="2322507"/>
            <a:ext cx="2539110" cy="22129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5358" y="4670495"/>
            <a:ext cx="5976119" cy="218750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ADP-C03-S02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손규진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사용자명</a:t>
                      </a:r>
                      <a:r>
                        <a:rPr lang="en-US" altLang="ko-KR" sz="1500"/>
                        <a:t>)-&gt;</a:t>
                      </a:r>
                      <a:r>
                        <a:rPr lang="ko-KR" altLang="en-US" sz="1500"/>
                        <a:t>회원목록 </a:t>
                      </a:r>
                      <a:r>
                        <a:rPr lang="en-US" altLang="ko-KR" sz="1500"/>
                        <a:t>-&gt; </a:t>
                      </a:r>
                      <a:r>
                        <a:rPr lang="ko-KR" altLang="en-US" sz="1500"/>
                        <a:t>회원명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회원 목록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회원 탈퇴 및 복구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마이페이지로 이동하면 회원 정보가 뜬다.</a:t>
                      </a:r>
                    </a:p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운영자는 회원 목록도 같이 나온다.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목록으로 현재 가입되어있는 회원의 목록이 나오며 검색기능을 이용해서 검색한다.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운영자가 회원을 탈퇴 처리하는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탈퇴 처리된 회원을 운영자가 다시 복구 시킬수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목록 조회, 탈퇴 처리 및 복구 하는 화면이다.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5809" y="470238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551" y="401227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81578" y="2227758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5500"/>
          <a:stretch>
            <a:fillRect/>
          </a:stretch>
        </p:blipFill>
        <p:spPr>
          <a:xfrm>
            <a:off x="534157" y="2187260"/>
            <a:ext cx="1216469" cy="2325738"/>
          </a:xfrm>
          <a:prstGeom prst="rect">
            <a:avLst/>
          </a:prstGeom>
        </p:spPr>
      </p:pic>
      <p:sp>
        <p:nvSpPr>
          <p:cNvPr id="24" name="TextBox 11"/>
          <p:cNvSpPr txBox="1"/>
          <p:nvPr/>
        </p:nvSpPr>
        <p:spPr>
          <a:xfrm>
            <a:off x="6707605" y="404085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65172" y="2361078"/>
            <a:ext cx="2987447" cy="21239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5172" y="2047034"/>
            <a:ext cx="2987447" cy="31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회원정보 조회 페이지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사용 계정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2622" y="2354852"/>
            <a:ext cx="2987447" cy="21239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92622" y="2040808"/>
            <a:ext cx="2987447" cy="31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회원정보 조회 페이지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탈퇴 계정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04445" y="3786862"/>
            <a:ext cx="883491" cy="233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 계정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932452" y="4680656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4087230" y="4539724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6200000">
            <a:off x="5886060" y="3323074"/>
            <a:ext cx="419878" cy="2055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0238" y="1298615"/>
            <a:ext cx="7374897" cy="4861389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12450"/>
          <a:stretch>
            <a:fillRect/>
          </a:stretch>
        </p:blipFill>
        <p:spPr>
          <a:xfrm>
            <a:off x="756965" y="2103390"/>
            <a:ext cx="8085108" cy="410253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ADP-F01-S01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김호권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자유</a:t>
                      </a:r>
                      <a:r>
                        <a:rPr lang="en-US" altLang="ko-KR" sz="1500"/>
                        <a:t>)</a:t>
                      </a:r>
                      <a:endParaRPr lang="ko-KR" altLang="en-U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5"/>
          <a:ext cx="2762788" cy="47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8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자유게시판의 이름과 설명이 들어간 구역.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자유게시판을 조회한다. 검색기능을 이용해서 검색한다.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자유게시글 목록이다.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68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글을 쓰러가는 버튼이다.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5250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 이용 화면.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3226" y="226978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8208" y="293976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9352" y="419580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75113" y="584672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917" y="1619339"/>
            <a:ext cx="6850800" cy="523257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12191999" cy="1125135"/>
        </p:xfrm>
        <a:graphic>
          <a:graphicData uri="http://schemas.openxmlformats.org/drawingml/2006/table">
            <a:tbl>
              <a:tblPr firstRow="1" bandRow="1"/>
              <a:tblGrid>
                <a:gridCol w="2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page Title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ADP-F01-S02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Date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500"/>
                        <a:t>2024-03-25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Author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김호권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Screen Path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상단바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자유</a:t>
                      </a:r>
                      <a:r>
                        <a:rPr lang="en-US" altLang="ko-KR" sz="1500"/>
                        <a:t>) -&gt; </a:t>
                      </a:r>
                      <a:r>
                        <a:rPr lang="ko-KR" altLang="en-US" sz="1500"/>
                        <a:t>글제목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5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500"/>
                        <a:t>Description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ko-KR" altLang="en-US" sz="1500"/>
                        <a:t>자유게시판 게시글 조회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댓글 기능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5"/>
          <p:cNvGraphicFramePr>
            <a:graphicFrameLocks noGrp="1"/>
          </p:cNvGraphicFramePr>
          <p:nvPr/>
        </p:nvGraphicFramePr>
        <p:xfrm>
          <a:off x="9432032" y="1125134"/>
          <a:ext cx="2762788" cy="57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404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Detail 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 상세내용이다.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게시글을 수정할 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게시글을 삭제 할 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게시글의 댓글 내용이다.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댓글을 수정할 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댓글을 삭제할 수 있는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댓글을 입력하는 양식이다.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29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댓글을 등록하는 버튼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591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3번을 실행하면 9번의 게시글 삭제의 확인메세지가 나온다.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9번의 확인메세지에서 확인을 누를시 게시글이 삭제되었다는 메세지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6번을 실행하면 11번 댓글 삭제의 확인메세지가 나온다.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053"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12번의 확인메세지에서 확인을 누를시 댓글이 삭제되었다는 메세지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4709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4363">
                <a:tc gridSpan="2">
                  <a:txBody>
                    <a:bodyPr/>
                    <a:lstStyle/>
                    <a:p>
                      <a:pPr algn="ctr" latinLnBrk="1"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자유게시판 게시글 상세내용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32911" y="175752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6668" y="1688433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6404" y="168111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b="1">
                <a:solidFill>
                  <a:srgbClr val="FF843A"/>
                </a:solidFill>
              </a:rPr>
              <a:t>3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0" y="4744374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4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345722" y="5728992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6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5960424" y="573691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5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0" y="6096657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7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6054657" y="6368680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8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05813" y="2125192"/>
            <a:ext cx="1908458" cy="8305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17068" y="3177443"/>
            <a:ext cx="1885948" cy="7743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20556" y="4173484"/>
            <a:ext cx="1878972" cy="7897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40060" y="5184882"/>
            <a:ext cx="1839963" cy="902168"/>
          </a:xfrm>
          <a:prstGeom prst="rect">
            <a:avLst/>
          </a:prstGeom>
        </p:spPr>
      </p:pic>
      <p:sp>
        <p:nvSpPr>
          <p:cNvPr id="23" name="TextBox 11"/>
          <p:cNvSpPr txBox="1"/>
          <p:nvPr/>
        </p:nvSpPr>
        <p:spPr>
          <a:xfrm>
            <a:off x="6928737" y="2327876"/>
            <a:ext cx="42418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9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6874135" y="3429000"/>
            <a:ext cx="478789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10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6837733" y="4417901"/>
            <a:ext cx="515191" cy="361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11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6849868" y="5467471"/>
            <a:ext cx="503057" cy="3599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FF843A"/>
                </a:solidFill>
              </a:rPr>
              <a:t>12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/>
          <a:srcRect b="86730"/>
          <a:stretch>
            <a:fillRect/>
          </a:stretch>
        </p:blipFill>
        <p:spPr>
          <a:xfrm>
            <a:off x="279925" y="1213679"/>
            <a:ext cx="6652937" cy="39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1871</Words>
  <Application>Microsoft Office PowerPoint</Application>
  <PresentationFormat>와이드스크린</PresentationFormat>
  <Paragraphs>829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바탕</vt:lpstr>
      <vt:lpstr>Arial</vt:lpstr>
      <vt:lpstr>Times New Roman</vt:lpstr>
      <vt:lpstr>Office 테마</vt:lpstr>
      <vt:lpstr>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화면정의서</dc:title>
  <dc:creator>규진 손</dc:creator>
  <cp:lastModifiedBy>302-18</cp:lastModifiedBy>
  <cp:revision>161</cp:revision>
  <dcterms:created xsi:type="dcterms:W3CDTF">2024-03-24T10:40:12Z</dcterms:created>
  <dcterms:modified xsi:type="dcterms:W3CDTF">2024-04-01T01:24:24Z</dcterms:modified>
</cp:coreProperties>
</file>