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8F17-1E5B-4986-AA0F-6DE05F4A0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7EE75-CAD1-4F4B-83D2-AFC3A7496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D64CF-39EB-42B4-A5EE-307C3BF7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D43D-CCDA-404F-B334-6EF83DCF90B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6C14-3A50-45FF-B759-BD297720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CD5AF-C1FB-4C25-A076-E5578483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4D9-E6A7-4751-B057-A41325D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8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5A05-2BB5-49B0-96C4-4A1F2CB4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59133-FBE4-4C22-B794-94D6320E9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3DA9F-090C-48B8-840E-017D482D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D43D-CCDA-404F-B334-6EF83DCF90B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B1944-1760-4089-A2CB-499E4F4E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12A79-1C7A-440F-80AD-F83E1CB3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4D9-E6A7-4751-B057-A41325D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9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3D952-6EF9-4484-B00B-E94D5F4D0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02EF1-88A6-4EE1-94C5-6F64C4CD1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A371F-FF5A-4738-AD31-F8836C74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D43D-CCDA-404F-B334-6EF83DCF90B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CE12B-2BAC-4DF3-B4CB-437B9C38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BDC69-3D36-4626-BD71-503BEA0E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4D9-E6A7-4751-B057-A41325D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CE92-4E5C-4CA7-BC7A-CF6A98C8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86EAB-F4C3-4C81-8363-A79854B5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D45F0-8962-4752-9DB4-DCA614ED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D43D-CCDA-404F-B334-6EF83DCF90B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594F-D376-4CCA-B6AE-288D8CA7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BB844-FF2A-4DC6-B4D9-298D259A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4D9-E6A7-4751-B057-A41325D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5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01B9-24F4-4F0C-BD50-CAF681DD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1AB03-6B90-4B8E-BB68-AB5EFFFB8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F56CF-E687-4224-B07B-0640A1CD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D43D-CCDA-404F-B334-6EF83DCF90B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316B7-A536-460E-9C8E-90D6BCC8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0588-72C2-433F-A731-93D39B94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4D9-E6A7-4751-B057-A41325D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0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5E33-DC64-4567-8CDF-51DE3189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E0084-62FD-4046-8D5D-76A0A2F6A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9C919-A557-4268-AF46-C983D82B5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D140B-B7BE-451E-BE06-AE757789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D43D-CCDA-404F-B334-6EF83DCF90B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32F3D-EDAA-4848-9252-B4B814FB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692C8-92A5-4029-A783-F8515A07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4D9-E6A7-4751-B057-A41325D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4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84A2-8236-424C-ADEA-38F66E528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BF9A3-EA27-4FCF-ADA9-2D4CA591C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1592A-311E-4ADF-80E4-3E30D8E7C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878D3-C89E-4D25-B8A5-A4CC7AAE4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79C0EC-52D5-419D-8F73-9ED0C27F0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19978-54AD-4D73-80B9-4B86E965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D43D-CCDA-404F-B334-6EF83DCF90B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E8F32-C39A-4E60-8384-F9EA2CF6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CCC34-4CC4-4B31-AF3D-9E0E2448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4D9-E6A7-4751-B057-A41325D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6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9F46-F2DE-415F-A5FA-396D9EC5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0324F-6207-49D5-B69D-6584B31E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D43D-CCDA-404F-B334-6EF83DCF90B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77DEE-DFB2-4CF2-B7D7-8F2D6297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330C4-7E8B-450E-81AC-32B45452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4D9-E6A7-4751-B057-A41325D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4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D2086-916A-46F3-A16A-1A627B13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D43D-CCDA-404F-B334-6EF83DCF90B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2259C-A572-4E60-BDE8-7FFEA7F9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2BEF-80DA-4F96-8631-756F3612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4D9-E6A7-4751-B057-A41325D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8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3836-F0E9-4A7F-B577-22B2D75F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62CA-792B-4A44-9932-03E117D1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7C6DE-E147-45D0-8986-D0C98B3E2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89663-3AE0-4E89-887A-6951E375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D43D-CCDA-404F-B334-6EF83DCF90B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A55E-E445-4463-8C81-26DC62C3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4D106-05C9-4C41-8899-3C62656D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4D9-E6A7-4751-B057-A41325D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3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F799-9EA6-4C59-BFFB-1701879F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BB0C3-8C20-4E8A-8265-107E3BC5B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6EEF5-4787-4172-A4E6-74F82D68E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08F0F-BC52-4098-A052-E53CEECB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D43D-CCDA-404F-B334-6EF83DCF90B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EE4A3-624C-44F7-8A6E-D29C9C6D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57E67-32CD-464D-98AF-8C10AD5E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4D9-E6A7-4751-B057-A41325D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3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38774-E8EA-4094-96B2-A133255D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D1095-DCF7-4374-99C7-69B69C6B6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E73EC-DC28-4B91-B10F-C686B27AB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6D43D-CCDA-404F-B334-6EF83DCF90B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2690-3374-4445-8514-B2FA5B86F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D37D4-F8B8-4506-9CEA-41C82D40F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224D9-E6A7-4751-B057-A41325D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9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snooze124" TargetMode="Externa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F956-66E6-4D50-ACCE-9E469DDF04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most creative powerpoint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10111-30FE-4221-97CB-16F8E709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snooze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(if you’re sensitive to flashing lights I don’t recommend this)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FA2702F6-76A5-45C5-9D64-938F10FCE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254" y="6460067"/>
            <a:ext cx="575253" cy="39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5A32E6-A4C4-40B4-9D69-03CB1F4EDBAB}"/>
              </a:ext>
            </a:extLst>
          </p:cNvPr>
          <p:cNvSpPr/>
          <p:nvPr/>
        </p:nvSpPr>
        <p:spPr>
          <a:xfrm>
            <a:off x="10078507" y="6133869"/>
            <a:ext cx="2179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nooze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0882E8-6BB0-4316-B69B-4F9CB1015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12" y="6460066"/>
            <a:ext cx="422538" cy="397933"/>
          </a:xfrm>
          <a:prstGeom prst="rect">
            <a:avLst/>
          </a:prstGeom>
        </p:spPr>
      </p:pic>
      <p:sp>
        <p:nvSpPr>
          <p:cNvPr id="10" name="Action Button: Blank 9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2D8F225A-947E-42F3-9AA0-3D16AFE477F8}"/>
              </a:ext>
            </a:extLst>
          </p:cNvPr>
          <p:cNvSpPr/>
          <p:nvPr/>
        </p:nvSpPr>
        <p:spPr>
          <a:xfrm>
            <a:off x="138023" y="2286000"/>
            <a:ext cx="1802920" cy="1143000"/>
          </a:xfrm>
          <a:prstGeom prst="actionButtonBlan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this button to go to the 1</a:t>
            </a:r>
            <a:r>
              <a:rPr lang="en-US" baseline="30000" dirty="0"/>
              <a:t>st</a:t>
            </a:r>
            <a:r>
              <a:rPr lang="en-US" dirty="0"/>
              <a:t> stage.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CE4BDD-6537-4FB9-9C3C-A5B6E99EF0C2}"/>
              </a:ext>
            </a:extLst>
          </p:cNvPr>
          <p:cNvSpPr/>
          <p:nvPr/>
        </p:nvSpPr>
        <p:spPr>
          <a:xfrm>
            <a:off x="0" y="-2266"/>
            <a:ext cx="149432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POWERPOINTGBETA</a:t>
            </a:r>
          </a:p>
        </p:txBody>
      </p:sp>
    </p:spTree>
    <p:extLst>
      <p:ext uri="{BB962C8B-B14F-4D97-AF65-F5344CB8AC3E}">
        <p14:creationId xmlns:p14="http://schemas.microsoft.com/office/powerpoint/2010/main" val="10835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33967CAC-2CD6-4C1E-9AAE-80CCBE75506B}"/>
              </a:ext>
            </a:extLst>
          </p:cNvPr>
          <p:cNvSpPr/>
          <p:nvPr/>
        </p:nvSpPr>
        <p:spPr>
          <a:xfrm>
            <a:off x="0" y="0"/>
            <a:ext cx="12192000" cy="2192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hlinkHover r:id="rId2" action="ppaction://hlinksldjump"/>
            <a:extLst>
              <a:ext uri="{FF2B5EF4-FFF2-40B4-BE49-F238E27FC236}">
                <a16:creationId xmlns:a16="http://schemas.microsoft.com/office/drawing/2014/main" id="{400F4549-C6D5-48D6-83F4-C313258104BC}"/>
              </a:ext>
            </a:extLst>
          </p:cNvPr>
          <p:cNvSpPr/>
          <p:nvPr/>
        </p:nvSpPr>
        <p:spPr>
          <a:xfrm rot="21196606">
            <a:off x="-267709" y="3135195"/>
            <a:ext cx="13016335" cy="466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hlinkHover r:id="rId3" action="ppaction://hlinksldjump"/>
            <a:extLst>
              <a:ext uri="{FF2B5EF4-FFF2-40B4-BE49-F238E27FC236}">
                <a16:creationId xmlns:a16="http://schemas.microsoft.com/office/drawing/2014/main" id="{B95B2580-9F0B-480E-A724-F63A5BB62D79}"/>
              </a:ext>
            </a:extLst>
          </p:cNvPr>
          <p:cNvSpPr/>
          <p:nvPr/>
        </p:nvSpPr>
        <p:spPr>
          <a:xfrm rot="21290378">
            <a:off x="11940339" y="2205790"/>
            <a:ext cx="298450" cy="2464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CA0C20-48D3-472C-92B4-562EA183FC65}"/>
              </a:ext>
            </a:extLst>
          </p:cNvPr>
          <p:cNvSpPr/>
          <p:nvPr/>
        </p:nvSpPr>
        <p:spPr>
          <a:xfrm>
            <a:off x="0" y="-2266"/>
            <a:ext cx="149432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POWERPOINTGBETA</a:t>
            </a:r>
          </a:p>
        </p:txBody>
      </p:sp>
    </p:spTree>
    <p:extLst>
      <p:ext uri="{BB962C8B-B14F-4D97-AF65-F5344CB8AC3E}">
        <p14:creationId xmlns:p14="http://schemas.microsoft.com/office/powerpoint/2010/main" val="8098616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73E284-F1C4-45C1-AEBD-9C40B6248A6D}"/>
              </a:ext>
            </a:extLst>
          </p:cNvPr>
          <p:cNvSpPr/>
          <p:nvPr/>
        </p:nvSpPr>
        <p:spPr>
          <a:xfrm>
            <a:off x="-3602543" y="0"/>
            <a:ext cx="19774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 lost (on the first stage </a:t>
            </a:r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bruh</a:t>
            </a:r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how did you loose on the first stage)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07CBF12-59D3-42FC-BD18-0D3D9A0BF13F}"/>
              </a:ext>
            </a:extLst>
          </p:cNvPr>
          <p:cNvSpPr/>
          <p:nvPr/>
        </p:nvSpPr>
        <p:spPr>
          <a:xfrm>
            <a:off x="0" y="5908080"/>
            <a:ext cx="1117600" cy="927100"/>
          </a:xfrm>
          <a:prstGeom prst="actionButtonBackPrevio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Click to go 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771155-7335-4C46-9F3E-CB4381D66D11}"/>
              </a:ext>
            </a:extLst>
          </p:cNvPr>
          <p:cNvSpPr/>
          <p:nvPr/>
        </p:nvSpPr>
        <p:spPr>
          <a:xfrm>
            <a:off x="0" y="-2266"/>
            <a:ext cx="149432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POWERPOINTGBETA</a:t>
            </a:r>
          </a:p>
        </p:txBody>
      </p:sp>
    </p:spTree>
    <p:extLst>
      <p:ext uri="{BB962C8B-B14F-4D97-AF65-F5344CB8AC3E}">
        <p14:creationId xmlns:p14="http://schemas.microsoft.com/office/powerpoint/2010/main" val="29291267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598 -0.05995 L -0.15598 -0.05972 C -0.1694 -0.05532 -0.16393 -0.05833 -0.17682 -0.04884 C -0.17929 -0.04722 -0.18411 -0.04329 -0.18411 -0.04305 L -0.21953 -0.00255 C -0.22265 0.00417 -0.22552 0.01158 -0.2289 0.01783 C -0.23007 0.01968 -0.23203 0.01968 -0.23307 0.02153 C -0.23723 0.02801 -0.23763 0.02986 -0.23932 0.03634 L -0.25911 0.0956 C -0.27083 0.1287 -0.25703 0.09051 -0.27161 0.12708 C -0.27343 0.13125 -0.27526 0.13542 -0.27682 0.14005 C -0.27799 0.14283 -0.27994 0.14931 -0.27994 0.14954 L -0.29036 0.23449 C -0.2914 0.24375 -0.29296 0.25278 -0.29348 0.26227 C -0.29388 0.26829 -0.29401 0.27454 -0.29453 0.28079 C -0.29505 0.28449 -0.29596 0.2882 -0.29661 0.2919 C -0.297 0.29375 -0.29765 0.29537 -0.29765 0.29745 L -0.29765 0.30671 L -0.28203 0.3919 C -0.28072 0.39792 -0.27955 0.4044 -0.27786 0.41042 C -0.27721 0.41296 -0.27552 0.41482 -0.27473 0.41783 C -0.27408 0.4206 -0.27421 0.42384 -0.27369 0.42708 C -0.27317 0.43009 -0.27239 0.4331 -0.27161 0.43634 C -0.2707 0.44051 -0.26888 0.45232 -0.26848 0.45486 C -0.2677 0.46204 -0.26835 0.47014 -0.2664 0.47708 L -0.26223 0.4919 L -0.23723 0.55486 C -0.23281 0.56644 -0.22942 0.57986 -0.22369 0.59005 C -0.22265 0.5919 -0.22161 0.59352 -0.22057 0.5956 C -0.21458 0.60787 -0.21901 0.60185 -0.21328 0.60857 L -0.21119 0.61412 L -0.13411 0.67894 C -0.13098 0.68125 -0.12786 0.68357 -0.12473 0.68634 C -0.122 0.68866 -0.11953 0.69283 -0.1164 0.69375 L -0.1039 0.69745 C -0.10156 0.69792 -0.09908 0.69838 -0.09661 0.69931 C -0.09427 0.70023 -0.09179 0.70208 -0.08932 0.70301 C -0.08528 0.7044 -0.08111 0.70556 -0.07682 0.70671 C -0.07343 0.70741 -0.0664 0.70857 -0.0664 0.7088 L 0.06797 0.71783 C 0.07696 0.71667 0.08204 0.71759 0.08985 0.71227 C 0.09441 0.7088 0.09883 0.70509 0.10339 0.70116 C 0.10443 0.7 0.10652 0.69745 0.10652 0.69769 L 0.15339 0.62708 C 0.15443 0.62083 0.15534 0.61458 0.15652 0.60857 C 0.15847 0.59792 0.1586 0.60162 0.15964 0.5919 C 0.16029 0.58542 0.1612 0.57014 0.16172 0.56412 C 0.16198 0.55972 0.1625 0.55533 0.16277 0.55116 C 0.16316 0.54375 0.16316 0.53611 0.16381 0.52894 C 0.16394 0.52685 0.16485 0.52338 0.16485 0.52361 L 0.16902 0.45486 C 0.16862 0.44931 0.16889 0.44329 0.16797 0.4382 C 0.16628 0.42963 0.15508 0.41065 0.15339 0.40857 L 0.1461 0.39931 L 0.08777 0.32894 C 0.08125 0.32454 0.08073 0.32361 0.07527 0.32153 C 0.07175 0.32014 0.06823 0.31898 0.06485 0.31783 C 0.06133 0.31644 0.05782 0.31574 0.05443 0.31412 C 0.04948 0.31158 0.0448 0.30833 0.03985 0.30671 C 0.03607 0.30533 0.02839 0.30486 0.02839 0.30509 L -0.0414 0.29375 C -0.04427 0.29745 -0.04726 0.3007 -0.04973 0.30486 C -0.05611 0.31482 -0.04843 0.30718 -0.0539 0.31227 L -0.06015 0.36597 C -0.05976 0.37361 -0.05963 0.38611 -0.05703 0.39375 L -0.0539 0.40301 L -0.01757 0.46597 C -0.01432 0.46829 -0.01145 0.47199 -0.00807 0.47338 C -0.00638 0.47384 -0.00299 0.47153 -0.00299 0.47176 L 0.00964 0.4456 L 0.00339 0.43449 L -0.00078 0.43449 " pathEditMode="relative" rAng="0" ptsTypes="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3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F97742-B5CE-4A57-87D1-CA24729F56FD}"/>
              </a:ext>
            </a:extLst>
          </p:cNvPr>
          <p:cNvSpPr/>
          <p:nvPr/>
        </p:nvSpPr>
        <p:spPr>
          <a:xfrm>
            <a:off x="-80951" y="-1549400"/>
            <a:ext cx="118191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you rule </a:t>
            </a:r>
            <a:r>
              <a:rPr lang="en-US" sz="5400" b="1" dirty="0" err="1">
                <a:ln/>
                <a:solidFill>
                  <a:schemeClr val="accent4"/>
                </a:solidFill>
              </a:rPr>
              <a:t>youre</a:t>
            </a:r>
            <a:r>
              <a:rPr lang="en-US" sz="5400" b="1" dirty="0">
                <a:ln/>
                <a:solidFill>
                  <a:schemeClr val="accent4"/>
                </a:solidFill>
              </a:rPr>
              <a:t> </a:t>
            </a:r>
            <a:r>
              <a:rPr lang="en-US" sz="5400" b="1" dirty="0" err="1">
                <a:ln/>
                <a:solidFill>
                  <a:schemeClr val="accent4"/>
                </a:solidFill>
              </a:rPr>
              <a:t>sezin</a:t>
            </a:r>
            <a:r>
              <a:rPr lang="en-US" sz="5400" b="1" dirty="0">
                <a:ln/>
                <a:solidFill>
                  <a:schemeClr val="accent4"/>
                </a:solidFill>
              </a:rPr>
              <a:t>’ the day, at the next</a:t>
            </a:r>
          </a:p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Slide, h</a:t>
            </a:r>
            <a:r>
              <a:rPr lang="en-US" sz="5400" b="1" dirty="0">
                <a:ln/>
                <a:solidFill>
                  <a:schemeClr val="accent4"/>
                </a:solidFill>
              </a:rPr>
              <a:t>ave it your way. You Rule!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Action Button: Go Back or Previous 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E242F9A-F770-41AD-B45E-59CCE1769413}"/>
              </a:ext>
            </a:extLst>
          </p:cNvPr>
          <p:cNvSpPr/>
          <p:nvPr/>
        </p:nvSpPr>
        <p:spPr>
          <a:xfrm>
            <a:off x="0" y="12940"/>
            <a:ext cx="1117600" cy="838200"/>
          </a:xfrm>
          <a:prstGeom prst="actionButtonBackPrevio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Click to go to the next stage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BEC58-CBA7-4465-BBE7-D7E941792C62}"/>
              </a:ext>
            </a:extLst>
          </p:cNvPr>
          <p:cNvSpPr txBox="1"/>
          <p:nvPr/>
        </p:nvSpPr>
        <p:spPr>
          <a:xfrm>
            <a:off x="-80951" y="5000188"/>
            <a:ext cx="2593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(obvious BK ad reference)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868E-8DD5-4E8D-A633-3704A54164A1}"/>
              </a:ext>
            </a:extLst>
          </p:cNvPr>
          <p:cNvSpPr/>
          <p:nvPr/>
        </p:nvSpPr>
        <p:spPr>
          <a:xfrm>
            <a:off x="0" y="-2266"/>
            <a:ext cx="149432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POWERPOINTGBETA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4B23B-3102-4F3C-8E1B-939747443F1E}"/>
              </a:ext>
            </a:extLst>
          </p:cNvPr>
          <p:cNvSpPr txBox="1"/>
          <p:nvPr/>
        </p:nvSpPr>
        <p:spPr>
          <a:xfrm>
            <a:off x="8203792" y="5000188"/>
            <a:ext cx="398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may need to click to play animations</a:t>
            </a:r>
          </a:p>
        </p:txBody>
      </p:sp>
    </p:spTree>
    <p:extLst>
      <p:ext uri="{BB962C8B-B14F-4D97-AF65-F5344CB8AC3E}">
        <p14:creationId xmlns:p14="http://schemas.microsoft.com/office/powerpoint/2010/main" val="50401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.25 L 0.125 0.25 C 0.06901 0.25 -3.33333E-6 0.18102 -3.33333E-6 0.125 L -3.33333E-6 -2.96296E-6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05 0.30741 L 0.19805 0.30764 L 0.18764 0.31482 C 0.18125 0.31922 0.18803 0.31343 0.1793 0.32037 C 0.17787 0.3213 0.17657 0.32292 0.17514 0.32408 C 0.17097 0.32732 0.16264 0.33334 0.16264 0.33357 L 0.08034 0.45 C 0.05625 0.49283 0.08308 0.44468 0.06055 0.48704 C 0.05821 0.49167 0.0556 0.49561 0.05326 0.5 C 0.05105 0.50394 0.0461 0.51459 0.04389 0.52037 C 0.04206 0.52523 0.03868 0.53519 0.03868 0.53542 L 0.03555 0.6426 C 0.0362 0.65371 0.03711 0.66459 0.03764 0.67593 C 0.0392 0.71088 0.0379 0.70648 0.03972 0.73519 C 0.04024 0.74445 0.04037 0.75394 0.0418 0.76297 C 0.04219 0.76598 0.04493 0.77037 0.04493 0.77061 L 0.08347 0.88334 C 0.08581 0.89213 0.08816 0.90047 0.09076 0.90926 C 0.09167 0.9125 0.09297 0.91551 0.09389 0.91852 C 0.09532 0.92408 0.09636 0.9301 0.09805 0.93519 C 0.10014 0.9419 0.10326 0.94723 0.10534 0.95371 C 0.10743 0.95996 0.10834 0.9676 0.11055 0.97408 C 0.11589 0.99028 0.12266 1.00695 0.13034 1.02037 C 0.13217 1.02385 0.13659 1.02963 0.13659 1.02986 L 0.24076 1.12593 C 0.24389 1.12778 0.24701 1.1294 0.25014 1.13148 C 0.25157 1.13264 0.25274 1.13449 0.2543 1.13519 C 0.25808 1.1375 0.26185 1.13889 0.26576 1.14074 C 0.27019 1.14329 0.27461 1.14676 0.2793 1.14815 C 0.28139 1.14885 0.28347 1.14954 0.28555 1.15 C 0.29441 1.15209 0.30248 1.15278 0.31159 1.15371 L 0.3543 1.1463 L 0.46993 1.09815 L 0.43243 1.05371 C 0.42787 1.0544 0.42331 1.0544 0.41889 1.05556 C 0.41745 1.05602 0.41602 1.05672 0.41472 1.05718 C 0.4073 1.06204 0.40027 1.06806 0.39284 1.07223 C 0.38386 1.07732 0.37487 1.08241 0.36576 1.08519 C 0.34428 1.09167 0.30118 1.09977 0.30118 1.10023 L 0.16055 1.07963 C 0.15639 1.07732 0.15196 1.07547 0.14805 1.07223 C 0.1306 1.05811 0.12149 1.04908 0.10743 1.02778 C 0.10365 1.02223 0.1004 1.01574 0.09701 1.00926 C 0.09336 1.00255 0.08659 0.98889 0.08659 0.98889 L 0.09493 0.82037 C 0.10456 0.8088 0.1129 0.7919 0.12409 0.78519 C 0.13659 0.77778 0.14883 0.76922 0.16159 0.76297 L 0.17305 0.75741 L 0.2793 0.75556 C 0.30508 0.76829 0.29154 0.76482 0.31993 0.76482 L 0.44284 0.7 C 0.44076 0.69329 0.43959 0.68542 0.43659 0.67963 C 0.41329 0.63658 0.42865 0.6669 0.4168 0.65741 C 0.41185 0.65348 0.40222 0.64445 0.40222 0.64468 L 0.28659 0.63889 C 0.28178 0.66459 0.28243 0.65348 0.28243 0.67223 L 0.29389 0.77223 C 0.29493 0.77709 0.29545 0.78264 0.29701 0.78704 C 0.29766 0.78912 0.30014 0.79074 0.30014 0.79074 L 0.32201 0.73889 L 0.1043 0.45926 L 0.30951 0.72963 L 0.94805 0.77223 L 0.31993 0.70718 L 0.34493 0.80741 L 0.31055 0.62593 C 0.30339 0.62315 0.2948 0.61945 0.28764 0.61852 C 0.28099 0.61783 0.27435 0.61852 0.26784 0.61852 L 0.21472 0.71482 C 0.21498 0.72176 0.21485 0.72848 0.21576 0.73519 C 0.21628 0.73936 0.21797 0.7426 0.21889 0.7463 C 0.22006 0.75232 0.22123 0.75857 0.22201 0.76482 C 0.22292 0.77269 0.22292 0.78102 0.22409 0.78889 C 0.22461 0.79306 0.22722 0.8 0.22722 0.8 L 0.30951 0.83496 C 0.3129 0.83588 0.31654 0.83565 0.31993 0.83704 C 0.32214 0.8382 0.32396 0.84098 0.32618 0.8426 C 0.3306 0.84584 0.33516 0.84908 0.33972 0.85186 C 0.34415 0.85463 0.35326 0.85926 0.35326 0.85949 L 0.45951 0.91482 C 0.4629 0.91412 0.46654 0.91505 0.46993 0.91297 C 0.4711 0.91227 0.4711 0.90926 0.47201 0.90741 C 0.47292 0.90556 0.47396 0.90348 0.47514 0.90186 C 0.47813 0.89792 0.48451 0.89074 0.48451 0.89098 L 0.53243 0.80556 C 0.53347 0.76713 0.53503 0.74537 0.53034 0.70371 C 0.52878 0.69074 0.52487 0.67894 0.52201 0.66667 C 0.52045 0.66019 0.5168 0.64815 0.5168 0.64838 L 0.44389 0.52778 C 0.42657 0.53426 0.42761 0.53241 0.40951 0.54815 C 0.39128 0.56412 0.35534 0.59815 0.35534 0.59838 L 0.21993 0.71644 C 0.21849 0.72292 0.21654 0.72848 0.21576 0.73519 C 0.21459 0.74375 0.21472 0.75255 0.21472 0.76111 L 0.31055 0.67385 C 0.3073 0.65903 0.30417 0.6426 0.30014 0.62778 C 0.29844 0.62176 0.29909 0.62199 0.29701 0.62199 L 0.20743 0.79074 C 0.20704 0.78473 0.20665 0.77848 0.20639 0.77223 C 0.20599 0.76482 0.20534 0.74977 0.20534 0.75023 L 0.19493 0.51297 C 0.20691 0.50811 0.21784 0.50324 0.23034 0.5 C 0.24206 0.49699 0.25391 0.49491 0.26576 0.4926 C 0.27266 0.49121 0.28659 0.48866 0.28659 0.48912 L 0.46576 0.52963 C 0.46889 0.54514 0.47487 0.55973 0.47514 0.57593 C 0.47527 0.59398 0.47045 0.61111 0.4668 0.62778 C 0.46589 0.63195 0.46159 0.63704 0.46159 0.63727 L 0.25014 0.75186 L 0.37097 0.73704 C 0.3625 0.7132 0.36967 0.7301 0.35951 0.71297 C 0.35547 0.70648 0.34805 0.6926 0.34805 0.69283 L 0.28139 0.55556 C 0.28099 0.56297 0.28086 0.57061 0.28034 0.57778 C 0.27878 0.59769 0.27605 0.61713 0.27514 0.63704 C 0.2724 0.69028 0.27344 0.66436 0.27201 0.71482 L 0.27618 0.7426 L 0.31784 0.77223 L 0.32097 0.70926 L 0.32305 0.72223 C 0.31993 0.72593 0.31732 0.73264 0.31368 0.73334 C 0.30573 0.73519 0.28972 0.72963 0.28972 0.72986 L 0.28243 0.66297 C 0.29037 0.66736 0.29844 0.67107 0.30639 0.67593 C 0.31133 0.67917 0.32097 0.68704 0.32097 0.68727 L 0.34909 0.74815 C 0.34245 0.75255 0.33633 0.76042 0.3293 0.76111 C 0.31641 0.76273 0.30352 0.75903 0.29076 0.75556 C 0.28946 0.75533 0.28868 0.74977 0.28868 0.75023 L 0.31159 0.65533 C 0.31472 0.65741 0.31784 0.65926 0.32097 0.66111 C 0.32448 0.66343 0.33139 0.66852 0.33139 0.66875 L 0.33347 0.6463 C 0.32162 0.63773 0.31003 0.62778 0.29805 0.62037 C 0.29245 0.61713 0.27527 0.61181 0.26784 0.60926 C 0.26641 0.60996 0.26459 0.60926 0.26368 0.61111 C 0.2625 0.61366 0.26264 0.62037 0.26264 0.62037 L 0.31264 0.77963 C 0.31576 0.78588 0.31875 0.79213 0.32201 0.79815 C 0.33308 0.81898 0.32917 0.80718 0.33347 0.82223 C 0.33243 0.82547 0.33152 0.82871 0.33034 0.83148 C 0.32943 0.83334 0.32722 0.83704 0.32722 0.83727 L 0.28347 0.6926 L 0.51264 0.37408 L 0.00222 0.9963 L -0.00403 1.01297 L 0.51368 0.70556 L 0.46264 1.08704 C 0.41329 1.01019 0.40547 0.99584 0.34493 0.91482 C 0.33152 0.89699 0.30326 0.86482 0.30326 0.86505 L 0.07409 0.46482 C 0.07826 0.47037 0.08256 0.47547 0.08659 0.48125 C 0.08959 0.48611 0.09167 0.49236 0.09493 0.4963 C 0.1043 0.50834 0.12409 0.52963 0.12409 0.52986 L 0.61368 0.86482 L 0.61264 0.84815 L 0.51472 0.53889 C 0.51107 0.57061 0.51381 0.54468 0.51159 0.57223 C 0.51094 0.58033 0.51068 0.58866 0.50951 0.5963 C 0.50691 0.61204 0.50365 0.62755 0.50014 0.6426 C 0.4987 0.64861 0.49493 0.65926 0.49493 0.65949 L 0.33034 0.94445 C 0.32787 0.93866 0.32553 0.93334 0.32305 0.92778 C 0.32201 0.92593 0.32097 0.92408 0.31993 0.92223 C 0.30925 0.90602 0.29844 0.89005 0.28764 0.87408 C 0.28412 0.86922 0.27722 0.85926 0.27722 0.85949 L 0.0668 0.28704 C 0.07058 0.28519 0.07422 0.28241 0.07826 0.28148 C 0.08034 0.28102 0.08451 0.28334 0.08451 0.28334 L 0.6543 0.53519 L 0.63972 0.52593 L -0.10403 0.52963 L 0.28868 1.01852 L 0.34701 0.52385 L -0.1789 -0.00509 L -0.22682 -0.00324 L 0.21472 0.96852 C 0.2254 0.97778 0.23646 0.98611 0.24701 0.9963 C 0.26875 1.01783 0.2418 0.99098 0.26993 1.02037 C 0.27292 1.02361 0.27644 1.02593 0.2793 1.02963 C 0.2806 1.03148 0.28191 1.0338 0.28347 1.03519 C 0.29454 1.04676 0.28894 1.0375 0.29389 1.0463 L 0.92097 1.36297 C 0.92201 1.3551 0.92279 1.34699 0.92409 1.33889 C 0.92487 1.33403 0.92722 1.32408 0.92722 1.32431 L 0.61889 0.94815 C 0.59935 0.95602 0.62006 0.94838 0.59909 0.95371 C 0.59766 0.95394 0.59623 0.95486 0.59493 0.95556 C 0.59037 0.95811 0.58594 0.96065 0.58139 0.96273 C 0.5724 0.9676 0.57514 0.96574 0.56784 0.96852 C 0.56329 0.97037 0.55873 0.97176 0.5543 0.97408 C 0.5504 0.97616 0.54284 0.98125 0.54284 0.98172 L 0.06159 0.56297 C 0.06329 0.55741 0.06472 0.55162 0.0668 0.5463 C 0.06758 0.54422 0.06889 0.54283 0.06993 0.54074 C 0.07071 0.53889 0.07123 0.53704 0.07201 0.53519 C 0.07292 0.53287 0.07422 0.53056 0.07514 0.52778 C 0.07592 0.52523 0.07644 0.52292 0.07722 0.52037 C 0.07774 0.51852 0.07865 0.5169 0.0793 0.51459 C 0.08243 0.50348 0.07696 0.51551 0.08347 0.5 C 0.08425 0.49792 0.08555 0.4963 0.08659 0.49445 C 0.09415 0.47917 0.08685 0.49005 0.09805 0.47593 C 0.0987 0.47408 0.09922 0.47199 0.10014 0.47037 C 0.10144 0.46806 0.10599 0.46412 0.10743 0.46273 C 0.10834 0.46227 0.10951 0.46204 0.11055 0.46111 C 0.11198 0.45996 0.11329 0.45834 0.11472 0.45741 C 0.11967 0.45417 0.12878 0.45417 0.13243 0.45371 C 0.14141 0.4544 0.1504 0.45463 0.15951 0.45533 C 0.16159 0.45579 0.16368 0.45648 0.16576 0.45741 C 0.16719 0.45834 0.16849 0.45973 0.16993 0.46111 C 0.17162 0.46273 0.17344 0.46436 0.17514 0.46667 C 0.17696 0.46898 0.18152 0.47917 0.18243 0.48125 C 0.18855 0.49954 0.18998 0.50209 0.1918 0.51667 C 0.19245 0.52292 0.1931 0.52917 0.19389 0.53519 L 0.19597 0.55371 L 0.19701 0.56297 C 0.19662 0.57547 0.19688 0.58797 0.19597 0.6 C 0.19558 0.60463 0.19375 0.6088 0.19284 0.61273 C 0.19245 0.61482 0.19219 0.6169 0.1918 0.61852 C 0.18803 0.63172 0.18269 0.64005 0.17722 0.65186 C 0.17253 0.66181 0.1711 0.6669 0.16472 0.67593 C 0.15873 0.68426 0.15209 0.6919 0.14493 0.6963 C 0.14323 0.69746 0.14141 0.69769 0.13972 0.69792 C 0.13191 0.7051 0.13347 0.7051 0.12722 0.70718 L 0.10743 0.71482 C 0.09415 0.71436 0.08099 0.71412 0.06784 0.71297 C 0.06498 0.71273 0.06316 0.71042 0.06055 0.70926 C 0.05847 0.70857 0.05639 0.70811 0.0543 0.70718 C 0.05053 0.70811 0.03178 0.70764 0.02409 0.71482 C 0.02006 0.71875 0.01264 0.72778 0.01264 0.72801 C 0.00951 0.74422 0.01485 0.71875 0.00743 0.74051 C 0.00547 0.74653 0.00482 0.75672 0.0043 0.76297 C 0.00456 0.77176 0.00456 0.78033 0.00534 0.78889 C 0.00625 0.80093 0.01133 0.81088 0.01472 0.82037 C 0.01615 0.82454 0.01719 0.8294 0.01889 0.83334 C 0.01967 0.83565 0.02084 0.83727 0.02201 0.83889 C 0.02435 0.8426 0.02696 0.8463 0.0293 0.85 C 0.03217 0.85463 0.03477 0.86019 0.03764 0.86482 C 0.03959 0.86829 0.0418 0.87084 0.04389 0.87408 C 0.05469 0.89167 0.05912 0.90973 0.07514 0.92408 C 0.07644 0.92547 0.078 0.92616 0.0793 0.92778 C 0.08334 0.93357 0.08659 0.94074 0.09076 0.9463 C 0.09389 0.9507 0.09779 0.95348 0.10118 0.95741 C 0.11993 0.98033 0.08711 0.95556 0.13347 0.99051 C 0.14415 0.99908 0.15586 1.00811 0.1668 1.01297 C 0.16954 1.01436 0.17227 1.01574 0.17514 1.01667 C 0.17956 1.01829 0.18412 1.01875 0.18868 1.02037 C 0.19219 1.02176 0.19558 1.02385 0.19909 1.02593 C 0.21016 1.02477 0.22136 1.02454 0.23243 1.02223 C 0.23633 1.02153 0.23998 1.01829 0.24389 1.01667 C 0.24727 1.01528 0.25079 1.01436 0.2543 1.01297 C 0.25665 1.01065 0.25912 1.00811 0.26159 1.00533 C 0.26355 1.00371 0.26576 1.00209 0.26784 1 C 0.27175 0.99607 0.27553 0.99167 0.2793 0.98704 C 0.28217 0.98357 0.28503 0.9801 0.28764 0.97593 C 0.2892 0.97338 0.2905 0.96991 0.2918 0.96667 C 0.29493 0.9588 0.29857 0.95116 0.30118 0.9426 C 0.30313 0.93635 0.30417 0.92917 0.30534 0.92223 C 0.30704 0.91181 0.30756 0.90324 0.30847 0.8926 C 0.30639 0.87153 0.3056 0.85023 0.30222 0.82963 C 0.30131 0.82431 0.29792 0.8213 0.29597 0.81667 C 0.27865 0.77639 0.2875 0.78727 0.26368 0.75741 C 0.2573 0.74954 0.25053 0.74213 0.24389 0.73519 C 0.23451 0.72523 0.22514 0.7176 0.21472 0.71111 C 0.20756 0.70672 0.20014 0.70348 0.19284 0.7 C 0.16654 0.6882 0.17305 0.69005 0.1543 0.68704 C 0.13659 0.68843 0.11875 0.68866 0.10118 0.69074 C 0.09922 0.69098 0.0974 0.6926 0.09597 0.69445 C 0.09454 0.6963 0.09389 0.69954 0.09284 0.70186 L 0.09076 0.71644 L 0.08972 0.72408 C 0.08803 0.75579 0.08672 0.77269 0.08972 0.81088 C 0.09271 0.8507 0.09701 0.86158 0.1043 0.8926 C 0.10469 0.89445 0.10495 0.89607 0.10534 0.89815 C 0.10639 0.9044 0.10717 0.91065 0.10847 0.91667 C 0.10899 0.91945 0.1099 0.92153 0.11055 0.92408 C 0.11133 0.92778 0.11185 0.93148 0.11264 0.93519 C 0.11224 0.94144 0.11329 0.94838 0.11159 0.95371 C 0.11016 0.95811 0.10678 0.95926 0.1043 0.96111 C 0.10196 0.96273 0.09948 0.96389 0.09701 0.96482 C 0.08959 0.9676 0.0767 0.96806 0.07097 0.96852 C 0.05977 0.96806 0.0487 0.96875 0.03764 0.96667 C 0.03425 0.96598 0.03139 0.96273 0.02826 0.96111 C 0.02409 0.95903 0.01993 0.95741 0.01576 0.95556 C 0.01237 0.95232 0.00586 0.9463 0.00326 0.94074 C -0.00273 0.92824 -0.00403 0.91574 -0.00716 0.9 C -0.00507 0.85533 -0.00598 0.81366 0.00326 0.77223 C 0.00625 0.7588 0.01068 0.7463 0.01472 0.73334 C 0.02383 0.70394 0.02605 0.69954 0.03972 0.67223 C 0.04727 0.65695 0.05847 0.63982 0.06784 0.62963 C 0.07813 0.61852 0.08855 0.60648 0.10014 0.6 C 0.12422 0.58681 0.11107 0.5926 0.13972 0.58334 C 0.17006 0.58681 0.2 0.58079 0.22826 0.60186 C 0.23477 0.60672 0.24063 0.61436 0.24701 0.62037 C 0.30508 0.67338 0.2181 0.58658 0.31264 0.68519 C 0.3198 0.69283 0.32722 0.7 0.33451 0.70718 L 0.36784 0.7426 C 0.37709 0.75232 0.38685 0.76042 0.39597 0.77037 C 0.40326 0.77848 0.41029 0.78727 0.41784 0.79445 C 0.44558 0.82176 0.4806 0.84653 0.50951 0.86111 C 0.5168 0.86482 0.52396 0.86968 0.53139 0.87223 C 0.54584 0.87755 0.56042 0.88195 0.57514 0.88519 C 0.58204 0.88681 0.58894 0.88658 0.59597 0.88681 C 0.60808 0.88658 0.62032 0.8875 0.63243 0.88519 C 0.63672 0.88449 0.64076 0.88079 0.64493 0.87755 C 0.64779 0.87593 0.65079 0.87408 0.65326 0.87037 C 0.66589 0.85186 0.66849 0.84699 0.67409 0.82408 C 0.67566 0.8176 0.67709 0.81088 0.67826 0.80371 C 0.67917 0.79723 0.67956 0.79028 0.68034 0.78311 C 0.67995 0.76181 0.68125 0.73982 0.6793 0.71852 C 0.67774 0.70278 0.67318 0.68889 0.66993 0.67385 C 0.66563 0.65579 0.65873 0.64074 0.65118 0.62593 C 0.63191 0.58843 0.62305 0.57454 0.60118 0.5463 C 0.59258 0.53542 0.58425 0.52385 0.57514 0.51459 C 0.56849 0.50834 0.56133 0.5044 0.5543 0.5 C 0.54506 0.49445 0.53568 0.48866 0.52618 0.48519 C 0.51758 0.48195 0.50105 0.47963 0.49076 0.47778 C 0.4793 0.47917 0.46758 0.47778 0.45639 0.48125 C 0.44597 0.48496 0.43165 0.49885 0.42305 0.51111 C 0.41954 0.51621 0.4168 0.52223 0.41368 0.52778 C 0.40704 0.55903 0.39662 0.59445 0.39597 0.62963 C 0.39545 0.6544 0.3948 0.6794 0.39701 0.70371 C 0.3987 0.72361 0.40222 0.74329 0.40743 0.76111 C 0.41706 0.79491 0.42266 0.8176 0.43347 0.8463 C 0.43529 0.85162 0.43764 0.85625 0.43972 0.86111 C 0.44297 0.86945 0.44415 0.87315 0.44701 0.88148 C 0.43646 0.93704 0.44623 0.89167 0.35639 0.88148 C 0.34727 0.88056 0.33829 0.87686 0.3293 0.87408 C 0.3129 0.86922 0.30027 0.86482 0.28451 0.85556 C 0.2737 0.84954 0.26836 0.84584 0.26055 0.83334 C 0.25925 0.83125 0.25847 0.82848 0.25743 0.82593 C 0.25665 0.81968 0.25482 0.81366 0.25534 0.80741 C 0.25834 0.76875 0.2629 0.73843 0.27618 0.70718 C 0.30027 0.65093 0.30547 0.64329 0.33243 0.60556 C 0.33607 0.60047 0.33972 0.59491 0.34389 0.59074 C 0.353 0.58195 0.36368 0.57408 0.37409 0.57037 C 0.37709 0.56945 0.38034 0.56922 0.38347 0.56852 C 0.38829 0.57107 0.39349 0.57176 0.39805 0.57593 C 0.39922 0.57732 0.39922 0.58079 0.39909 0.58334 C 0.39571 0.63079 0.39961 0.62801 0.38451 0.65186 C 0.3767 0.66412 0.37136 0.66598 0.36055 0.67223 C 0.35092 0.67801 0.33907 0.68148 0.3293 0.68334 C 0.32136 0.68473 0.31329 0.68473 0.30534 0.68519 C 0.29389 0.68403 0.2823 0.68496 0.27097 0.68148 C 0.25925 0.67801 0.24792 0.67107 0.23659 0.66459 C 0.22292 0.65741 0.20521 0.64445 0.19389 0.62963 C 0.1879 0.62199 0.18295 0.61204 0.17826 0.60186 C 0.17592 0.59699 0.17474 0.59074 0.17305 0.58519 C 0.17227 0.57662 0.17032 0.56806 0.17097 0.55926 C 0.1724 0.53681 0.17435 0.51366 0.1793 0.4926 C 0.18217 0.4801 0.18829 0.47037 0.19389 0.46111 C 0.20014 0.4507 0.20704 0.44051 0.21472 0.43334 C 0.2379 0.41204 0.26211 0.40949 0.28764 0.40186 C 0.31472 0.40556 0.34193 0.40648 0.36889 0.41273 C 0.38555 0.4169 0.42917 0.45047 0.43972 0.45926 C 0.45391 0.4713 0.4681 0.48334 0.48139 0.49792 C 0.49727 0.51621 0.52839 0.57338 0.53868 0.5926 C 0.54389 0.60232 0.54922 0.6125 0.55326 0.62408 C 0.56862 0.66852 0.56954 0.67662 0.57722 0.71482 C 0.57956 0.75186 0.58204 0.7676 0.5793 0.80371 C 0.57891 0.80857 0.57787 0.8132 0.57618 0.81667 C 0.5642 0.84167 0.55261 0.8676 0.53868 0.88889 C 0.53282 0.89769 0.52487 0.90093 0.51784 0.90556 C 0.47826 0.93172 0.45691 0.92477 0.40534 0.93334 C 0.38412 0.92917 0.36277 0.92732 0.3418 0.92014 C 0.32162 0.91389 0.30196 0.90324 0.28243 0.8926 C 0.25365 0.87709 0.21902 0.85023 0.19284 0.82593 C 0.17566 0.80996 0.15209 0.78843 0.13868 0.75903 C 0.13373 0.74861 0.13034 0.73588 0.12618 0.72408 C 0.1254 0.71736 0.1237 0.71042 0.12409 0.70371 C 0.12474 0.68982 0.12631 0.67593 0.1293 0.66297 C 0.13698 0.62963 0.15547 0.60672 0.17097 0.58704 C 0.1849 0.56922 0.18724 0.57385 0.20014 0.56111 C 0.20274 0.55857 0.20495 0.5551 0.20743 0.55186 C 0.20639 0.55139 0.20534 0.55 0.2043 0.55 C 0.17422 0.55162 0.16042 0.5544 0.13034 0.56667 C 0.10834 0.5757 0.09779 0.58334 0.07826 0.60186 C 0.05769 0.6213 0.03685 0.63959 0.02097 0.67037 C 0.01029 0.69098 0.00795 0.70371 0.00222 0.72593 C 0.0004 0.76019 -0.0026 0.77523 0.00534 0.80926 C 0.00873 0.82431 0.01381 0.8382 0.01993 0.85 C 0.0349 0.8801 0.05534 0.90648 0.07514 0.92593 C 0.09115 0.9419 0.10743 0.95672 0.12409 0.97037 C 0.1767 1.01297 0.24532 1.05695 0.30014 1.07223 C 0.33764 1.08287 0.37461 1.10232 0.41264 1.10371 L 0.50639 1.10741 C 0.5474 1.10139 0.578 1.10787 0.61368 1.07963 C 0.62071 1.07408 0.62722 1.06574 0.63347 1.05718 C 0.63698 1.05278 0.63998 1.04676 0.64284 1.04074 C 0.64493 1.03635 0.64623 1.03102 0.64805 1.02593 C 0.64935 1.01297 0.65235 1.00023 0.65222 0.98704 C 0.6517 0.95672 0.64974 0.92616 0.64597 0.89607 C 0.64375 0.87917 0.63907 0.86366 0.63451 0.84815 C 0.62917 0.83056 0.60339 0.75811 0.59284 0.73889 C 0.58021 0.71621 0.56615 0.69607 0.55222 0.67593 C 0.53282 0.64815 0.50534 0.61713 0.48243 0.60371 C 0.45417 0.58727 0.42474 0.57917 0.39597 0.56667 C 0.37435 0.56736 0.35274 0.56366 0.33139 0.56852 C 0.32305 0.57061 0.31563 0.5794 0.30847 0.58704 C 0.29362 0.60278 0.28959 0.61135 0.2793 0.62963 C 0.27461 0.65926 0.27045 0.67315 0.27514 0.70556 C 0.27826 0.72755 0.29336 0.76389 0.30118 0.77963 C 0.31329 0.80417 0.33946 0.85093 0.35534 0.87408 C 0.36094 0.88241 0.36719 0.88843 0.37305 0.89607 C 0.38008 0.90602 0.38659 0.91713 0.39389 0.92593 C 0.40014 0.9338 0.40717 0.93912 0.41368 0.9463 C 0.41928 0.95278 0.42735 0.95602 0.43034 0.96667 C 0.43204 0.97292 0.42266 0.96551 0.41889 0.96482 C 0.36902 0.94121 0.39076 0.95348 0.3168 0.89815 C 0.2806 0.8713 0.24922 0.84422 0.21472 0.81088 C 0.18633 0.7838 0.15014 0.74653 0.12514 0.70926 C 0.10144 0.67431 0.09727 0.65741 0.08139 0.61482 C 0.0793 0.60139 0.07435 0.5882 0.07514 0.57408 C 0.07618 0.55394 0.08008 0.53357 0.08659 0.51667 C 0.09102 0.5051 0.09935 0.49931 0.10639 0.4926 C 0.13868 0.46135 0.15756 0.45533 0.19701 0.44445 C 0.21146 0.44051 0.22618 0.44074 0.24076 0.43889 C 0.28594 0.44422 0.32409 0.43681 0.36472 0.46482 C 0.37409 0.4713 0.38347 0.47871 0.3918 0.48866 C 0.40248 0.50232 0.41172 0.51898 0.42097 0.53519 C 0.43047 0.55232 0.43256 0.57014 0.43764 0.5926 C 0.43894 0.6088 0.44128 0.62454 0.4418 0.64074 C 0.44649 0.7963 0.42279 0.83565 0.44701 0.79236 C 0.4431 0.77408 0.44011 0.7551 0.43555 0.73704 C 0.4198 0.67662 0.37175 0.58936 0.35534 0.56297 C 0.33829 0.53588 0.32175 0.50764 0.3043 0.48125 C 0.26068 0.4169 0.21915 0.3632 0.17097 0.30903 C 0.153 0.28936 0.13438 0.27153 0.11576 0.25371 C 0.09206 0.23125 0.06797 0.21019 0.04389 0.18889 C 0.00443 0.1551 -0.00494 0.14838 -0.04778 0.12801 C -0.0526 0.12593 -0.05755 0.1257 -0.06236 0.12431 C -0.06666 0.1294 -0.06822 0.12848 -0.06132 0.13912 C -0.05481 0.14931 -0.04778 0.15834 -0.04049 0.1669 C 0.00456 0.22014 0.10131 0.32686 0.14389 0.37593 C 0.16316 0.39838 0.18204 0.42176 0.20118 0.44445 L 0.26576 0.52037 C 0.30287 0.56482 0.33021 0.59977 0.3668 0.64445 C 0.39896 0.68403 0.40209 0.68473 0.42722 0.72223 C 0.44545 0.74977 0.44154 0.74005 0.44805 0.75741 C 0.4487 0.76181 0.45092 0.76621 0.45014 0.77037 C 0.4474 0.78357 0.4431 0.78311 0.43764 0.78519 L 0.28451 0.74977 C 0.26264 0.74445 0.21849 0.72084 0.20014 0.70926 C 0.19089 0.70371 0.18165 0.69723 0.17305 0.68889 C 0.16576 0.68218 0.14245 0.66088 0.13347 0.64074 C 0.13112 0.63565 0.1293 0.62963 0.12722 0.62408 C 0.12683 0.61922 0.12487 0.61389 0.12618 0.60926 C 0.1362 0.57361 0.13685 0.57917 0.15222 0.56852 C 0.15912 0.56389 0.16576 0.55741 0.17305 0.55371 C 0.19714 0.54144 0.22162 0.53125 0.24597 0.52037 C 0.26185 0.5132 0.27774 0.50556 0.29389 0.5 C 0.33099 0.48727 0.33985 0.48334 0.3793 0.47593 C 0.38685 0.47454 0.39454 0.47477 0.40222 0.47408 C 0.43282 0.47639 0.44714 0.46297 0.46784 0.49445 C 0.47032 0.49838 0.47123 0.5044 0.47305 0.50926 C 0.47514 0.53588 0.47683 0.55139 0.47305 0.58519 C 0.46967 0.61436 0.4625 0.64213 0.45743 0.67037 C 0.44701 0.72755 0.45066 0.70232 0.44493 0.75556 C 0.4448 0.75834 0.44193 0.78426 0.44597 0.79074 C 0.44818 0.79445 0.45131 0.79537 0.4543 0.7963 C 0.45795 0.79769 0.46185 0.79769 0.46576 0.79815 C 0.47618 0.79398 0.48685 0.79144 0.49701 0.78519 C 0.5043 0.78079 0.51133 0.77431 0.51784 0.76667 C 0.54102 0.73936 0.55704 0.71898 0.57305 0.68148 C 0.57774 0.67061 0.58178 0.65857 0.58555 0.6463 C 0.58737 0.64005 0.58829 0.63287 0.58972 0.62593 C 0.59232 0.5875 0.59467 0.58496 0.58347 0.53889 C 0.58073 0.52801 0.57553 0.51968 0.57097 0.51111 C 0.56094 0.49283 0.54623 0.47176 0.53347 0.45926 C 0.52852 0.45463 0.52305 0.45162 0.51784 0.44815 C 0.51029 0.44352 0.50287 0.43704 0.49493 0.43519 C 0.47553 0.43079 0.45599 0.43148 0.43659 0.4294 C 0.4293 0.43033 0.42175 0.42778 0.41472 0.43148 C 0.40092 0.43843 0.39636 0.44908 0.38764 0.46482 C 0.3862 0.47176 0.38295 0.47801 0.38347 0.48519 C 0.38503 0.50996 0.38868 0.53426 0.39389 0.55741 C 0.39675 0.57061 0.40235 0.58148 0.40743 0.5926 C 0.41993 0.62037 0.42592 0.62709 0.44389 0.6463 C 0.453 0.65625 0.46211 0.66667 0.47201 0.67385 C 0.4862 0.68519 0.50092 0.69398 0.51576 0.70186 C 0.52123 0.70486 0.53477 0.7088 0.54284 0.71111 C 0.54076 0.7125 0.53855 0.7132 0.53659 0.71482 C 0.53412 0.71644 0.53178 0.71898 0.5293 0.72037 C 0.51407 0.72894 0.49883 0.73773 0.48347 0.74445 C 0.45118 0.7588 0.43646 0.76505 0.39909 0.78519 L 0.36159 0.80556 C 0.36016 0.80741 0.35639 0.80857 0.35743 0.81088 C 0.35899 0.81528 0.36277 0.81574 0.36576 0.81667 C 0.37253 0.81898 0.37956 0.81968 0.38659 0.82037 C 0.41016 0.82246 0.43373 0.82292 0.45743 0.82408 C 0.45456 0.82732 0.45196 0.83056 0.44909 0.83334 C 0.41016 0.86806 0.40118 0.87037 0.35222 0.90186 C 0.3043 0.93264 0.24063 0.97338 0.19597 0.98889 C 0.14987 1.0051 0.1125 1.01945 0.06576 1.02963 C 0.03907 1.03542 0.01224 1.03843 -0.01445 1.0426 C -0.06106 1.03519 -0.10807 1.03542 -0.15403 1.02037 C -0.19114 1.00834 -0.25807 0.95394 -0.28932 0.91111 C -0.33007 0.85556 -0.34882 0.8044 -0.37877 0.73519 C -0.39388 0.65186 -0.41653 0.57176 -0.42356 0.48519 C -0.42981 0.41111 -0.42486 0.33496 -0.41835 0.26111 C -0.41497 0.22223 -0.40429 0.18588 -0.3944 0.15023 C -0.3733 0.07454 -0.34726 0.00857 -0.31015 -0.04583 C -0.29375 -0.0699 -0.275 -0.08958 -0.25598 -0.10694 C -0.20794 -0.15092 -0.18802 -0.15162 -0.13528 -0.17176 C -0.05234 -0.15069 0.03308 -0.14953 0.11368 -0.10879 C 0.175 -0.07777 0.22969 -0.01365 0.28555 0.04121 C 0.3336 0.08866 0.39141 0.17662 0.43034 0.24445 C 0.44805 0.27547 0.46459 0.30857 0.48034 0.3426 C 0.49961 0.38449 0.51836 0.42755 0.53555 0.47199 C 0.5629 0.54352 0.58711 0.62292 0.6043 0.70371 C 0.61016 0.73148 0.61329 0.76065 0.61784 0.78889 C 0.61889 0.83218 0.62435 0.91412 0.61159 0.95556 C 0.59792 0.99977 0.57891 1.03959 0.55743 1.07223 C 0.53529 1.10579 0.47813 1.14028 0.44909 1.14815 C 0.42631 1.1544 0.40326 1.15324 0.38034 1.15556 C 0.3504 1.15324 0.32032 1.15486 0.29076 1.14815 C 0.23021 1.13426 0.17579 1.09815 0.12097 1.05186 C 0.06211 1.00232 0.01771 0.94977 -0.03007 0.87037 C -0.04986 0.83773 -0.06822 0.80162 -0.08424 0.76297 C -0.09817 0.72963 -0.10794 0.69144 -0.11966 0.65533 C -0.12526 0.61852 -0.13567 0.58287 -0.13632 0.54445 C -0.1375 0.48311 -0.13424 0.42014 -0.12486 0.36088 C -0.11875 0.32199 -0.10429 0.2882 -0.09049 0.25556 C -0.07695 0.22385 -0.06132 0.19352 -0.04361 0.16875 C -0.00247 0.11065 0.04102 0.08496 0.0918 0.06343 C 0.12292 0.05023 0.15469 0.04028 0.18659 0.0338 C 0.21732 0.02778 0.24831 0.02894 0.2793 0.02639 C 0.34597 0.04491 0.41329 0.05672 0.4793 0.08195 C 0.51329 0.09514 0.54597 0.11806 0.57826 0.14098 C 0.63112 0.17894 0.67123 0.22199 0.71472 0.28704 C 0.72813 0.30741 0.7405 0.33033 0.75118 0.35556 C 0.76081 0.37848 0.76706 0.4051 0.77514 0.4294 C 0.77891 0.45625 0.78685 0.48195 0.78659 0.50926 C 0.78581 0.56436 0.78295 0.62084 0.77201 0.67223 C 0.75834 0.73588 0.7056 0.82616 0.67618 0.86667 C 0.62383 0.93866 0.58008 0.97686 0.5168 1.01667 C 0.47826 1.04074 0.43907 1.06366 0.39909 1.07778 C 0.35899 1.09213 0.31784 1.09375 0.27722 1.10186 C 0.23685 1.10139 0.19597 1.11273 0.15639 1.09977 C 0.06081 1.06968 -0.03385 1.02824 -0.12591 0.97408 C -0.18984 0.93635 -0.28476 0.82732 -0.33619 0.7426 C -0.36028 0.70324 -0.37929 0.6551 -0.40065 0.61111 C -0.42695 0.49607 -0.44153 0.47199 -0.43398 0.3426 C -0.42734 0.22801 -0.40052 0.13565 -0.36119 0.04491 C -0.33919 -0.00578 -0.31562 -0.05671 -0.28619 -0.09398 C -0.22291 -0.1743 -0.15572 -0.24652 -0.08528 -0.30509 C -0.04322 -0.34004 0.00287 -0.36157 0.04909 -0.37176 C 0.13985 -0.39143 0.23165 -0.38657 0.32305 -0.39398 C 0.3737 -0.38402 0.42487 -0.38009 0.47514 -0.36435 C 0.5375 -0.34467 0.64922 -0.28032 0.70639 -0.23102 C 0.73855 -0.20301 0.77175 -0.1743 0.79805 -0.13102 C 0.8379 -0.06504 0.86745 0.01852 0.90222 0.09306 C 0.90769 0.13241 0.91967 0.17061 0.91889 0.21135 C 0.91719 0.30116 0.91081 0.39236 0.89493 0.47778 C 0.87839 0.56667 0.7875 0.74422 0.75222 0.78889 C 0.67331 0.88912 0.58946 0.97709 0.50326 1.05556 C 0.41498 1.13611 0.26771 1.20116 0.17201 1.22963 C 0.11693 1.24607 0.06081 1.25047 0.00534 1.26111 C -0.16692 1.21991 -0.35833 1.26875 -0.50286 1.0757 C -0.52786 1.04283 -0.54726 0.99815 -0.5694 0.95926 C -0.57929 0.91551 -0.60468 0.87385 -0.59869 0.82778 C -0.57604 0.65371 -0.5375 0.48426 -0.48723 0.32963 C -0.45794 0.23982 -0.29804 0.03102 -0.24973 -0.02176 C -0.19791 -0.07824 -0.14544 -0.13541 -0.08841 -0.17361 C 0.03711 -0.2574 0.16472 -0.33634 0.29597 -0.38657 C 0.35834 -0.41064 0.4237 -0.39143 0.48764 -0.39398 C 0.55144 -0.39328 0.61563 -0.40231 0.6793 -0.39213 C 0.78047 -0.37569 0.90222 -0.32152 0.99597 -0.24583 C 1.0379 -0.21203 1.07579 -0.16435 1.11576 -0.12361 C 1.30639 0.31366 1.23425 0.06922 1.14597 1.12408 C 1.13907 1.2051 1.11459 1.2838 1.08243 1.3426 C 1.02487 1.44769 0.94974 1.51667 0.88347 1.60417 C 0.6112 1.59398 0.33855 1.6044 0.0668 1.57408 C 0.00704 1.5676 -0.05091 1.53079 -0.10716 1.49445 C -0.16757 1.45579 -0.22578 1.40533 -0.28203 1.34977 C -0.37981 1.25417 -0.47174 1.13195 -0.54231 0.97593 C -0.57252 0.90973 -0.59179 0.83033 -0.6164 0.75741 C -0.6276 0.68473 -0.66289 0.61065 -0.64973 0.53889 C -0.50664 -0.23981 -0.54531 -0.14444 -0.30286 -0.39398 C -0.19817 -0.39189 0.17318 -0.45347 0.36368 -0.33657 C 0.39857 -0.31504 0.43034 -0.27963 0.46368 -0.25139 C 0.50743 -0.17662 0.55665 -0.11111 0.59493 -0.02731 C 0.6293 0.04815 0.64389 0.19491 0.65639 0.28334 C 0.64766 0.45926 0.64948 0.63797 0.63034 0.81088 C 0.62266 0.87963 0.59779 0.93866 0.57722 0.99815 C 0.55118 1.07338 0.478 1.22246 0.43764 1.26482 C 0.38112 1.32431 0.32006 1.37061 0.25743 1.40556 C 0.22748 1.42223 0.19493 1.41297 0.16368 1.41644 C 0.13412 1.40926 0.10365 1.40949 0.07514 1.39445 C 0.02357 1.3676 -0.03463 1.31366 -0.0707 1.23889 C -0.0927 1.19329 -0.1082 1.13889 -0.12695 1.08889 C -0.1496 0.84398 -0.17135 0.78727 -0.14257 0.56482 C -0.11458 0.34908 -0.04466 0.14584 0.03868 -0.01435 C 0.09115 -0.11551 0.15691 -0.19328 0.22201 -0.26805 C 0.25769 -0.30902 0.29727 -0.34143 0.33868 -0.35879 C 0.39805 -0.38379 0.46016 -0.38217 0.52097 -0.39398 C 0.55691 -0.38865 0.61237 -0.39282 0.6418 -0.34027 C 0.66862 -0.29213 0.68347 -0.22662 0.7043 -0.1699 C 0.70782 -0.09375 0.71576 0.00486 0.70743 0.08195 C 0.70118 0.13866 0.69402 0.19653 0.6793 0.24815 C 0.61107 0.48773 0.5767 0.58635 0.47618 0.74815 C 0.44753 0.79398 0.41889 0.84167 0.38555 0.87593 C 0.31146 0.95209 0.23412 1.01875 0.15534 1.07778 C 0.12149 1.10301 0.08516 1.11667 0.04909 1.12778 C 0.01159 1.13959 -0.02669 1.14028 -0.06445 1.1463 C -0.14114 1.1176 -0.22799 1.13519 -0.27786 1.01297 C -0.28893 0.98611 -0.29179 0.95139 -0.29869 0.92014 C -0.27447 0.78588 -0.25859 0.64561 -0.22578 0.51667 C -0.21002 0.45463 -0.18085 0.40579 -0.15507 0.35556 C -0.1069 0.26204 -0.02669 0.13866 0.03764 0.08195 C 0.10717 0.02037 0.17956 -0.03125 0.25326 -0.07546 C 0.28633 -0.09514 0.32201 -0.09768 0.35639 -0.10879 C 0.5073 -0.09421 0.50795 -0.13541 0.62722 0.02269 C 0.64063 0.04051 0.64597 0.07223 0.65534 0.09676 C 0.65912 0.12199 0.66706 0.1463 0.6668 0.17223 C 0.66602 0.24445 0.66133 0.31667 0.65222 0.38681 C 0.64649 0.4301 0.59922 0.55278 0.58555 0.57593 C 0.475 0.76436 0.44258 0.79931 0.30014 0.88889 C 0.27917 0.90209 0.25639 0.90255 0.23451 0.90926 C 0.17943 0.89352 0.06771 0.91528 0.01889 0.80926 C 0.00378 0.77686 -0.00611 0.73773 -0.01861 0.70186 C -0.02408 0.62848 -0.02408 0.65371 -0.01445 0.54445 C -0.01406 0.53889 -0.01145 0.53496 -0.01028 0.52963 C -0.00937 0.52523 -0.00898 0.52084 -0.0082 0.51667 C -0.00481 0.53195 -0.00794 0.52061 -0.00195 0.53519 C -0.00052 0.53889 0.00222 0.5463 0.00222 0.54653 " pathEditMode="relative" rAng="0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2" y="290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Hover r:id="rId2" action="ppaction://hlinksldjump"/>
            <a:extLst>
              <a:ext uri="{FF2B5EF4-FFF2-40B4-BE49-F238E27FC236}">
                <a16:creationId xmlns:a16="http://schemas.microsoft.com/office/drawing/2014/main" id="{83CC263B-4CDF-4C66-B7B1-FBCC3F752977}"/>
              </a:ext>
            </a:extLst>
          </p:cNvPr>
          <p:cNvSpPr/>
          <p:nvPr/>
        </p:nvSpPr>
        <p:spPr>
          <a:xfrm rot="5400000">
            <a:off x="4096985" y="1698846"/>
            <a:ext cx="6684038" cy="4531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7 Points 7">
            <a:hlinkHover r:id="rId2" action="ppaction://hlinksldjump"/>
            <a:extLst>
              <a:ext uri="{FF2B5EF4-FFF2-40B4-BE49-F238E27FC236}">
                <a16:creationId xmlns:a16="http://schemas.microsoft.com/office/drawing/2014/main" id="{AEFAADD5-963D-44C0-B564-11A233D16CAE}"/>
              </a:ext>
            </a:extLst>
          </p:cNvPr>
          <p:cNvSpPr/>
          <p:nvPr/>
        </p:nvSpPr>
        <p:spPr>
          <a:xfrm>
            <a:off x="10705383" y="5269304"/>
            <a:ext cx="1121434" cy="966158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BBE9C449-D242-439A-8C5D-3B04E4E9012C}"/>
              </a:ext>
            </a:extLst>
          </p:cNvPr>
          <p:cNvSpPr/>
          <p:nvPr/>
        </p:nvSpPr>
        <p:spPr>
          <a:xfrm>
            <a:off x="0" y="1100666"/>
            <a:ext cx="1337733" cy="272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Hover r:id="rId2" action="ppaction://hlinksldjump"/>
            <a:extLst>
              <a:ext uri="{FF2B5EF4-FFF2-40B4-BE49-F238E27FC236}">
                <a16:creationId xmlns:a16="http://schemas.microsoft.com/office/drawing/2014/main" id="{089C0449-8E58-48E4-AFA7-92C4AEAB4E62}"/>
              </a:ext>
            </a:extLst>
          </p:cNvPr>
          <p:cNvSpPr/>
          <p:nvPr/>
        </p:nvSpPr>
        <p:spPr>
          <a:xfrm>
            <a:off x="1930400" y="0"/>
            <a:ext cx="1337733" cy="301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91EC822F-19A1-4A1D-85E5-6834C68D7645}"/>
              </a:ext>
            </a:extLst>
          </p:cNvPr>
          <p:cNvSpPr/>
          <p:nvPr/>
        </p:nvSpPr>
        <p:spPr>
          <a:xfrm rot="16200000">
            <a:off x="412228" y="3224443"/>
            <a:ext cx="3756169" cy="4580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DF999A7D-75D5-4F2C-B46C-3EB174224E1E}"/>
              </a:ext>
            </a:extLst>
          </p:cNvPr>
          <p:cNvSpPr/>
          <p:nvPr/>
        </p:nvSpPr>
        <p:spPr>
          <a:xfrm>
            <a:off x="3835560" y="622538"/>
            <a:ext cx="1337733" cy="644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Hover r:id="rId2" action="ppaction://hlinksldjump"/>
            <a:extLst>
              <a:ext uri="{FF2B5EF4-FFF2-40B4-BE49-F238E27FC236}">
                <a16:creationId xmlns:a16="http://schemas.microsoft.com/office/drawing/2014/main" id="{48A26047-F5C9-4A32-9EF5-E3398777F5DF}"/>
              </a:ext>
            </a:extLst>
          </p:cNvPr>
          <p:cNvSpPr/>
          <p:nvPr/>
        </p:nvSpPr>
        <p:spPr>
          <a:xfrm>
            <a:off x="9704716" y="622538"/>
            <a:ext cx="1561384" cy="623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stage is kind of lazy lol its 1:27am</a:t>
            </a:r>
          </a:p>
        </p:txBody>
      </p:sp>
      <p:sp>
        <p:nvSpPr>
          <p:cNvPr id="9" name="Action Button: Blank 8">
            <a:hlinkClick r:id="" action="ppaction://noaction" highlightClick="1"/>
            <a:hlinkHover r:id="rId3" action="ppaction://hlinksldjump"/>
            <a:extLst>
              <a:ext uri="{FF2B5EF4-FFF2-40B4-BE49-F238E27FC236}">
                <a16:creationId xmlns:a16="http://schemas.microsoft.com/office/drawing/2014/main" id="{4BCCB74F-3D89-4FA0-B49D-C77D1B68CE84}"/>
              </a:ext>
            </a:extLst>
          </p:cNvPr>
          <p:cNvSpPr/>
          <p:nvPr/>
        </p:nvSpPr>
        <p:spPr>
          <a:xfrm>
            <a:off x="11266100" y="6403036"/>
            <a:ext cx="1298433" cy="838200"/>
          </a:xfrm>
          <a:prstGeom prst="actionButtonBlan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3EF73A-4BDB-476D-BFD5-9323BCAC1BE1}"/>
              </a:ext>
            </a:extLst>
          </p:cNvPr>
          <p:cNvSpPr/>
          <p:nvPr/>
        </p:nvSpPr>
        <p:spPr>
          <a:xfrm>
            <a:off x="0" y="-2266"/>
            <a:ext cx="149432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POWERPOINTGBETA</a:t>
            </a:r>
          </a:p>
        </p:txBody>
      </p:sp>
    </p:spTree>
    <p:extLst>
      <p:ext uri="{BB962C8B-B14F-4D97-AF65-F5344CB8AC3E}">
        <p14:creationId xmlns:p14="http://schemas.microsoft.com/office/powerpoint/2010/main" val="165280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>
                <a:extLst>
                  <a:ext uri="{FF2B5EF4-FFF2-40B4-BE49-F238E27FC236}">
                    <a16:creationId xmlns:a16="http://schemas.microsoft.com/office/drawing/2014/main" id="{8625047E-37CD-4544-B6C1-1B766C25BC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4935134"/>
                  </p:ext>
                </p:extLst>
              </p:nvPr>
            </p:nvGraphicFramePr>
            <p:xfrm>
              <a:off x="3630114" y="4580467"/>
              <a:ext cx="4931772" cy="138725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931772" cy="1387257"/>
                    </a:xfrm>
                    <a:prstGeom prst="rect">
                      <a:avLst/>
                    </a:prstGeom>
                  </am3d:spPr>
                  <am3d:camera>
                    <am3d:pos x="0" y="0" z="4896548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516428" d="1000000"/>
                    <am3d:preTrans dx="-14680823" dy="-28612286" dz="-40638492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>
                <a:extLst>
                  <a:ext uri="{FF2B5EF4-FFF2-40B4-BE49-F238E27FC236}">
                    <a16:creationId xmlns:a16="http://schemas.microsoft.com/office/drawing/2014/main" id="{8625047E-37CD-4544-B6C1-1B766C25BC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0114" y="4580467"/>
                <a:ext cx="4931772" cy="138725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Action Button: Go Back or Previous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7B17C5A-C397-45D7-AD3C-34DC79403113}"/>
              </a:ext>
            </a:extLst>
          </p:cNvPr>
          <p:cNvSpPr/>
          <p:nvPr/>
        </p:nvSpPr>
        <p:spPr>
          <a:xfrm>
            <a:off x="0" y="1"/>
            <a:ext cx="1117600" cy="838200"/>
          </a:xfrm>
          <a:prstGeom prst="actionButtonBackPrevio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Click to go 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B0AB71-C067-43F5-96BF-AE99DDF41190}"/>
              </a:ext>
            </a:extLst>
          </p:cNvPr>
          <p:cNvSpPr/>
          <p:nvPr/>
        </p:nvSpPr>
        <p:spPr>
          <a:xfrm>
            <a:off x="0" y="-2266"/>
            <a:ext cx="149432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POWERPOINTGBETA</a:t>
            </a:r>
          </a:p>
        </p:txBody>
      </p:sp>
    </p:spTree>
    <p:extLst>
      <p:ext uri="{BB962C8B-B14F-4D97-AF65-F5344CB8AC3E}">
        <p14:creationId xmlns:p14="http://schemas.microsoft.com/office/powerpoint/2010/main" val="198798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7"/>
                                          </p:val>
                                        </p:tav>
                                        <p:tav tm="2250">
                                          <p:val>
                                            <p:fltVal val="-0.014"/>
                                          </p:val>
                                        </p:tav>
                                        <p:tav tm="3370">
                                          <p:val>
                                            <p:fltVal val="-0.0472"/>
                                          </p:val>
                                        </p:tav>
                                        <p:tav tm="4490">
                                          <p:val>
                                            <p:fltVal val="-0.1127"/>
                                          </p:val>
                                        </p:tav>
                                        <p:tav tm="5620">
                                          <p:val>
                                            <p:fltVal val="-0.2211"/>
                                          </p:val>
                                        </p:tav>
                                        <p:tav tm="6740">
                                          <p:val>
                                            <p:fltVal val="-0.3815"/>
                                          </p:val>
                                        </p:tav>
                                        <p:tav tm="7870">
                                          <p:val>
                                            <p:fltVal val="-0.605"/>
                                          </p:val>
                                        </p:tav>
                                        <p:tav tm="8990">
                                          <p:val>
                                            <p:fltVal val="-0.9054"/>
                                          </p:val>
                                        </p:tav>
                                        <p:tav tm="10110">
                                          <p:val>
                                            <p:fltVal val="-1.2876"/>
                                          </p:val>
                                        </p:tav>
                                        <p:tav tm="11240">
                                          <p:val>
                                            <p:fltVal val="-1.7647"/>
                                          </p:val>
                                        </p:tav>
                                        <p:tav tm="12360">
                                          <p:val>
                                            <p:fltVal val="-2.3529"/>
                                          </p:val>
                                        </p:tav>
                                        <p:tav tm="13480">
                                          <p:val>
                                            <p:fltVal val="-2.9813"/>
                                          </p:val>
                                        </p:tav>
                                        <p:tav tm="14610">
                                          <p:val>
                                            <p:fltVal val="-3.5055"/>
                                          </p:val>
                                        </p:tav>
                                        <p:tav tm="15730">
                                          <p:val>
                                            <p:fltVal val="-3.9334"/>
                                          </p:val>
                                        </p:tav>
                                        <p:tav tm="16850">
                                          <p:val>
                                            <p:fltVal val="-4.2681"/>
                                          </p:val>
                                        </p:tav>
                                        <p:tav tm="17980">
                                          <p:val>
                                            <p:fltVal val="-4.5242"/>
                                          </p:val>
                                        </p:tav>
                                        <p:tav tm="19100">
                                          <p:val>
                                            <p:fltVal val="-4.7137"/>
                                          </p:val>
                                        </p:tav>
                                        <p:tav tm="20220">
                                          <p:val>
                                            <p:fltVal val="-4.8438"/>
                                          </p:val>
                                        </p:tav>
                                        <p:tav tm="21350">
                                          <p:val>
                                            <p:fltVal val="-4.9269"/>
                                          </p:val>
                                        </p:tav>
                                        <p:tav tm="22470">
                                          <p:val>
                                            <p:fltVal val="-4.9736"/>
                                          </p:val>
                                        </p:tav>
                                        <p:tav tm="23600">
                                          <p:val>
                                            <p:fltVal val="-4.9944"/>
                                          </p:val>
                                        </p:tav>
                                        <p:tav tm="24720">
                                          <p:val>
                                            <p:fltVal val="-4.9998"/>
                                          </p:val>
                                        </p:tav>
                                        <p:tav tm="25840">
                                          <p:val>
                                            <p:fltVal val="-4.5262"/>
                                          </p:val>
                                        </p:tav>
                                        <p:tav tm="26970">
                                          <p:val>
                                            <p:fltVal val="-2.4454"/>
                                          </p:val>
                                        </p:tav>
                                        <p:tav tm="28090">
                                          <p:val>
                                            <p:fltVal val="0.6987"/>
                                          </p:val>
                                        </p:tav>
                                        <p:tav tm="29210">
                                          <p:val>
                                            <p:fltVal val="4.7001"/>
                                          </p:val>
                                        </p:tav>
                                        <p:tav tm="30340">
                                          <p:val>
                                            <p:fltVal val="9.4493"/>
                                          </p:val>
                                        </p:tav>
                                        <p:tav tm="31460">
                                          <p:val>
                                            <p:fltVal val="14.8744"/>
                                          </p:val>
                                        </p:tav>
                                        <p:tav tm="32580">
                                          <p:val>
                                            <p:fltVal val="20.923"/>
                                          </p:val>
                                        </p:tav>
                                        <p:tav tm="33710">
                                          <p:val>
                                            <p:fltVal val="27.4931"/>
                                          </p:val>
                                        </p:tav>
                                        <p:tav tm="34830">
                                          <p:val>
                                            <p:fltVal val="34.6709"/>
                                          </p:val>
                                        </p:tav>
                                        <p:tav tm="35960">
                                          <p:val>
                                            <p:fltVal val="42.3729"/>
                                          </p:val>
                                        </p:tav>
                                        <p:tav tm="37080">
                                          <p:val>
                                            <p:fltVal val="50.5763"/>
                                          </p:val>
                                        </p:tav>
                                        <p:tav tm="38200">
                                          <p:val>
                                            <p:fltVal val="59.2613"/>
                                          </p:val>
                                        </p:tav>
                                        <p:tav tm="39330">
                                          <p:val>
                                            <p:fltVal val="68.4108"/>
                                          </p:val>
                                        </p:tav>
                                        <p:tav tm="40450">
                                          <p:val>
                                            <p:fltVal val="78.0095"/>
                                          </p:val>
                                        </p:tav>
                                        <p:tav tm="41570">
                                          <p:val>
                                            <p:fltVal val="87.9524"/>
                                          </p:val>
                                        </p:tav>
                                        <p:tav tm="42700">
                                          <p:val>
                                            <p:fltVal val="98.4063"/>
                                          </p:val>
                                        </p:tav>
                                        <p:tav tm="43820">
                                          <p:val>
                                            <p:fltVal val="109.2726"/>
                                          </p:val>
                                        </p:tav>
                                        <p:tav tm="44940">
                                          <p:val>
                                            <p:fltVal val="120.5411"/>
                                          </p:val>
                                        </p:tav>
                                        <p:tav tm="46070">
                                          <p:val>
                                            <p:fltVal val="132.2023"/>
                                          </p:val>
                                        </p:tav>
                                        <p:tav tm="47190">
                                          <p:val>
                                            <p:fltVal val="144.2478"/>
                                          </p:val>
                                        </p:tav>
                                        <p:tav tm="48310">
                                          <p:val>
                                            <p:fltVal val="156.6693"/>
                                          </p:val>
                                        </p:tav>
                                        <p:tav tm="49440">
                                          <p:val>
                                            <p:fltVal val="169.3438"/>
                                          </p:val>
                                        </p:tav>
                                        <p:tav tm="50560">
                                          <p:val>
                                            <p:fltVal val="182.3622"/>
                                          </p:val>
                                        </p:tav>
                                        <p:tav tm="51690">
                                          <p:val>
                                            <p:fltVal val="195.2648"/>
                                          </p:val>
                                        </p:tav>
                                        <p:tav tm="52810">
                                          <p:val>
                                            <p:fltVal val="207.9209"/>
                                          </p:val>
                                        </p:tav>
                                        <p:tav tm="53930">
                                          <p:val>
                                            <p:fltVal val="220.0976"/>
                                          </p:val>
                                        </p:tav>
                                        <p:tav tm="55060">
                                          <p:val>
                                            <p:fltVal val="231.90221"/>
                                          </p:val>
                                        </p:tav>
                                        <p:tav tm="56180">
                                          <p:val>
                                            <p:fltVal val="243.4277"/>
                                          </p:val>
                                        </p:tav>
                                        <p:tav tm="57300">
                                          <p:val>
                                            <p:fltVal val="254.45959"/>
                                          </p:val>
                                        </p:tav>
                                        <p:tav tm="58430">
                                          <p:val>
                                            <p:fltVal val="265.09329"/>
                                          </p:val>
                                        </p:tav>
                                        <p:tav tm="59550">
                                          <p:val>
                                            <p:fltVal val="275.4086"/>
                                          </p:val>
                                        </p:tav>
                                        <p:tav tm="60670">
                                          <p:val>
                                            <p:fltVal val="285.21021"/>
                                          </p:val>
                                        </p:tav>
                                        <p:tav tm="61800">
                                          <p:val>
                                            <p:fltVal val="294.5798"/>
                                          </p:val>
                                        </p:tav>
                                        <p:tav tm="62920">
                                          <p:val>
                                            <p:fltVal val="303.5816"/>
                                          </p:val>
                                        </p:tav>
                                        <p:tav tm="64040">
                                          <p:val>
                                            <p:fltVal val="312.0397"/>
                                          </p:val>
                                        </p:tav>
                                        <p:tav tm="65170">
                                          <p:val>
                                            <p:fltVal val="320.0191"/>
                                          </p:val>
                                        </p:tav>
                                        <p:tav tm="66290">
                                          <p:val>
                                            <p:fltVal val="327.56451"/>
                                          </p:val>
                                        </p:tav>
                                        <p:tav tm="67420">
                                          <p:val>
                                            <p:fltVal val="334.51791"/>
                                          </p:val>
                                        </p:tav>
                                        <p:tav tm="68540">
                                          <p:val>
                                            <p:fltVal val="340.9765"/>
                                          </p:val>
                                        </p:tav>
                                        <p:tav tm="69660">
                                          <p:val>
                                            <p:fltVal val="346.7908"/>
                                          </p:val>
                                        </p:tav>
                                        <p:tav tm="70790">
                                          <p:val>
                                            <p:fltVal val="351.9791"/>
                                          </p:val>
                                        </p:tav>
                                        <p:tav tm="71910">
                                          <p:val>
                                            <p:fltVal val="356.52319"/>
                                          </p:val>
                                        </p:tav>
                                        <p:tav tm="73030">
                                          <p:val>
                                            <p:fltVal val="360.2634"/>
                                          </p:val>
                                        </p:tav>
                                        <p:tav tm="74160">
                                          <p:val>
                                            <p:fltVal val="363.12009"/>
                                          </p:val>
                                        </p:tav>
                                        <p:tav tm="75280">
                                          <p:val>
                                            <p:fltVal val="364.84369"/>
                                          </p:val>
                                        </p:tav>
                                        <p:tav tm="76400">
                                          <p:val>
                                            <p:fltVal val="364.9968"/>
                                          </p:val>
                                        </p:tav>
                                        <p:tav tm="77530">
                                          <p:val>
                                            <p:fltVal val="364.95801"/>
                                          </p:val>
                                        </p:tav>
                                        <p:tav tm="78650">
                                          <p:val>
                                            <p:fltVal val="364.8335"/>
                                          </p:val>
                                        </p:tav>
                                        <p:tav tm="79780">
                                          <p:val>
                                            <p:fltVal val="364.57639"/>
                                          </p:val>
                                        </p:tav>
                                        <p:tav tm="80900">
                                          <p:val>
                                            <p:fltVal val="364.1376"/>
                                          </p:val>
                                        </p:tav>
                                        <p:tav tm="82020">
                                          <p:val>
                                            <p:fltVal val="363.461"/>
                                          </p:val>
                                        </p:tav>
                                        <p:tav tm="83150">
                                          <p:val>
                                            <p:fltVal val="362.50989"/>
                                          </p:val>
                                        </p:tav>
                                        <p:tav tm="84270">
                                          <p:val>
                                            <p:fltVal val="361.55341"/>
                                          </p:val>
                                        </p:tav>
                                        <p:tav tm="85390">
                                          <p:val>
                                            <p:fltVal val="360.87219"/>
                                          </p:val>
                                        </p:tav>
                                        <p:tav tm="86520">
                                          <p:val>
                                            <p:fltVal val="360.4296"/>
                                          </p:val>
                                        </p:tav>
                                        <p:tav tm="87640">
                                          <p:val>
                                            <p:fltVal val="360.16971"/>
                                          </p:val>
                                        </p:tav>
                                        <p:tav tm="88760">
                                          <p:val>
                                            <p:fltVal val="360.043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33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0.0002"/>
                                          </p:val>
                                        </p:tav>
                                        <p:tav tm="3370">
                                          <p:val>
                                            <p:fltVal val="-0.0009"/>
                                          </p:val>
                                        </p:tav>
                                        <p:tav tm="4490">
                                          <p:val>
                                            <p:fltVal val="-0.0022"/>
                                          </p:val>
                                        </p:tav>
                                        <p:tav tm="5620">
                                          <p:val>
                                            <p:fltVal val="-0.0043"/>
                                          </p:val>
                                        </p:tav>
                                        <p:tav tm="6740">
                                          <p:val>
                                            <p:fltVal val="-0.0074"/>
                                          </p:val>
                                        </p:tav>
                                        <p:tav tm="7870">
                                          <p:val>
                                            <p:fltVal val="-0.0118"/>
                                          </p:val>
                                        </p:tav>
                                        <p:tav tm="8990">
                                          <p:val>
                                            <p:fltVal val="-0.0176"/>
                                          </p:val>
                                        </p:tav>
                                        <p:tav tm="10110">
                                          <p:val>
                                            <p:fltVal val="-0.0251"/>
                                          </p:val>
                                        </p:tav>
                                        <p:tav tm="11240">
                                          <p:val>
                                            <p:fltVal val="-0.0325"/>
                                          </p:val>
                                        </p:tav>
                                        <p:tav tm="12360">
                                          <p:val>
                                            <p:fltVal val="-0.0383"/>
                                          </p:val>
                                        </p:tav>
                                        <p:tav tm="13480">
                                          <p:val>
                                            <p:fltVal val="-0.0426"/>
                                          </p:val>
                                        </p:tav>
                                        <p:tav tm="14610">
                                          <p:val>
                                            <p:fltVal val="-0.0457"/>
                                          </p:val>
                                        </p:tav>
                                        <p:tav tm="15730">
                                          <p:val>
                                            <p:fltVal val="-0.0478"/>
                                          </p:val>
                                        </p:tav>
                                        <p:tav tm="16850">
                                          <p:val>
                                            <p:fltVal val="-0.0491"/>
                                          </p:val>
                                        </p:tav>
                                        <p:tav tm="17980">
                                          <p:val>
                                            <p:fltVal val="-0.0497"/>
                                          </p:val>
                                        </p:tav>
                                        <p:tav tm="19100">
                                          <p:val>
                                            <p:fltVal val="-0.0499"/>
                                          </p:val>
                                        </p:tav>
                                        <p:tav tm="20220">
                                          <p:val>
                                            <p:fltVal val="-0.0499"/>
                                          </p:val>
                                        </p:tav>
                                        <p:tav tm="21350">
                                          <p:val>
                                            <p:fltVal val="-0.0497"/>
                                          </p:val>
                                        </p:tav>
                                        <p:tav tm="22470">
                                          <p:val>
                                            <p:fltVal val="-0.0482"/>
                                          </p:val>
                                        </p:tav>
                                        <p:tav tm="23600">
                                          <p:val>
                                            <p:fltVal val="-0.044"/>
                                          </p:val>
                                        </p:tav>
                                        <p:tav tm="24720">
                                          <p:val>
                                            <p:fltVal val="-0.0359"/>
                                          </p:val>
                                        </p:tav>
                                        <p:tav tm="25840">
                                          <p:val>
                                            <p:fltVal val="-0.0226"/>
                                          </p:val>
                                        </p:tav>
                                        <p:tav tm="26970">
                                          <p:val>
                                            <p:fltVal val="-0.0027"/>
                                          </p:val>
                                        </p:tav>
                                        <p:tav tm="28090">
                                          <p:val>
                                            <p:fltVal val="0.0249"/>
                                          </p:val>
                                        </p:tav>
                                        <p:tav tm="29210">
                                          <p:val>
                                            <p:fltVal val="0.0618"/>
                                          </p:val>
                                        </p:tav>
                                        <p:tav tm="30340">
                                          <p:val>
                                            <p:fltVal val="0.1093"/>
                                          </p:val>
                                        </p:tav>
                                        <p:tav tm="31460">
                                          <p:val>
                                            <p:fltVal val="0.1685"/>
                                          </p:val>
                                        </p:tav>
                                        <p:tav tm="32580">
                                          <p:val>
                                            <p:fltVal val="0.2408"/>
                                          </p:val>
                                        </p:tav>
                                        <p:tav tm="33710">
                                          <p:val>
                                            <p:fltVal val="0.3268"/>
                                          </p:val>
                                        </p:tav>
                                        <p:tav tm="34830">
                                          <p:val>
                                            <p:fltVal val="0.4291"/>
                                          </p:val>
                                        </p:tav>
                                        <p:tav tm="35960">
                                          <p:val>
                                            <p:fltVal val="0.5422"/>
                                          </p:val>
                                        </p:tav>
                                        <p:tav tm="37080">
                                          <p:val>
                                            <p:fltVal val="0.6414"/>
                                          </p:val>
                                        </p:tav>
                                        <p:tav tm="38200">
                                          <p:val>
                                            <p:fltVal val="0.7251"/>
                                          </p:val>
                                        </p:tav>
                                        <p:tav tm="39330">
                                          <p:val>
                                            <p:fltVal val="0.7946"/>
                                          </p:val>
                                        </p:tav>
                                        <p:tav tm="40450">
                                          <p:val>
                                            <p:fltVal val="0.8513"/>
                                          </p:val>
                                        </p:tav>
                                        <p:tav tm="41570">
                                          <p:val>
                                            <p:fltVal val="0.8961"/>
                                          </p:val>
                                        </p:tav>
                                        <p:tav tm="42700">
                                          <p:val>
                                            <p:fltVal val="0.9311"/>
                                          </p:val>
                                        </p:tav>
                                        <p:tav tm="43820">
                                          <p:val>
                                            <p:fltVal val="0.9572"/>
                                          </p:val>
                                        </p:tav>
                                        <p:tav tm="44940">
                                          <p:val>
                                            <p:fltVal val="0.9757"/>
                                          </p:val>
                                        </p:tav>
                                        <p:tav tm="46070">
                                          <p:val>
                                            <p:fltVal val="0.9879"/>
                                          </p:val>
                                        </p:tav>
                                        <p:tav tm="47190">
                                          <p:val>
                                            <p:fltVal val="0.9951"/>
                                          </p:val>
                                        </p:tav>
                                        <p:tav tm="48310">
                                          <p:val>
                                            <p:fltVal val="0.9987"/>
                                          </p:val>
                                        </p:tav>
                                        <p:tav tm="49440">
                                          <p:val>
                                            <p:fltVal val="0.9998"/>
                                          </p:val>
                                        </p:tav>
                                        <p:tav tm="50560">
                                          <p:val>
                                            <p:fltVal val="0.9999"/>
                                          </p:val>
                                        </p:tav>
                                        <p:tav tm="51690">
                                          <p:val>
                                            <p:fltVal val="0.9996"/>
                                          </p:val>
                                        </p:tav>
                                        <p:tav tm="52810">
                                          <p:val>
                                            <p:fltVal val="0.9977"/>
                                          </p:val>
                                        </p:tav>
                                        <p:tav tm="53930">
                                          <p:val>
                                            <p:fltVal val="0.993"/>
                                          </p:val>
                                        </p:tav>
                                        <p:tav tm="55060">
                                          <p:val>
                                            <p:fltVal val="0.9843"/>
                                          </p:val>
                                        </p:tav>
                                        <p:tav tm="56180">
                                          <p:val>
                                            <p:fltVal val="0.9701"/>
                                          </p:val>
                                        </p:tav>
                                        <p:tav tm="57300">
                                          <p:val>
                                            <p:fltVal val="0.9493"/>
                                          </p:val>
                                        </p:tav>
                                        <p:tav tm="58430">
                                          <p:val>
                                            <p:fltVal val="0.9206"/>
                                          </p:val>
                                        </p:tav>
                                        <p:tav tm="59550">
                                          <p:val>
                                            <p:fltVal val="0.8823"/>
                                          </p:val>
                                        </p:tav>
                                        <p:tav tm="60670">
                                          <p:val>
                                            <p:fltVal val="0.8339"/>
                                          </p:val>
                                        </p:tav>
                                        <p:tav tm="61800">
                                          <p:val>
                                            <p:fltVal val="0.7737"/>
                                          </p:val>
                                        </p:tav>
                                        <p:tav tm="62920">
                                          <p:val>
                                            <p:fltVal val="0.6998"/>
                                          </p:val>
                                        </p:tav>
                                        <p:tav tm="64040">
                                          <p:val>
                                            <p:fltVal val="0.6121"/>
                                          </p:val>
                                        </p:tav>
                                        <p:tav tm="65170">
                                          <p:val>
                                            <p:fltVal val="0.5088"/>
                                          </p:val>
                                        </p:tav>
                                        <p:tav tm="66290">
                                          <p:val>
                                            <p:fltVal val="0.3963"/>
                                          </p:val>
                                        </p:tav>
                                        <p:tav tm="67420">
                                          <p:val>
                                            <p:fltVal val="0.2997"/>
                                          </p:val>
                                        </p:tav>
                                        <p:tav tm="68540">
                                          <p:val>
                                            <p:fltVal val="0.2174"/>
                                          </p:val>
                                        </p:tav>
                                        <p:tav tm="69660">
                                          <p:val>
                                            <p:fltVal val="0.1497"/>
                                          </p:val>
                                        </p:tav>
                                        <p:tav tm="70790">
                                          <p:val>
                                            <p:fltVal val="0.0946"/>
                                          </p:val>
                                        </p:tav>
                                        <p:tav tm="71910">
                                          <p:val>
                                            <p:fltVal val="0.0503"/>
                                          </p:val>
                                        </p:tav>
                                        <p:tav tm="73030">
                                          <p:val>
                                            <p:fltVal val="0.0164"/>
                                          </p:val>
                                        </p:tav>
                                        <p:tav tm="74160">
                                          <p:val>
                                            <p:fltVal val="-0.0088"/>
                                          </p:val>
                                        </p:tav>
                                        <p:tav tm="75280">
                                          <p:val>
                                            <p:fltVal val="-0.0268"/>
                                          </p:val>
                                        </p:tav>
                                        <p:tav tm="76400">
                                          <p:val>
                                            <p:fltVal val="-0.0385"/>
                                          </p:val>
                                        </p:tav>
                                        <p:tav tm="77530">
                                          <p:val>
                                            <p:fltVal val="-0.0454"/>
                                          </p:val>
                                        </p:tav>
                                        <p:tav tm="78650">
                                          <p:val>
                                            <p:fltVal val="-0.0488"/>
                                          </p:val>
                                        </p:tav>
                                        <p:tav tm="79780">
                                          <p:val>
                                            <p:fltVal val="-0.0499"/>
                                          </p:val>
                                        </p:tav>
                                        <p:tav tm="80900">
                                          <p:val>
                                            <p:fltVal val="-0.0499"/>
                                          </p:val>
                                        </p:tav>
                                        <p:tav tm="82020">
                                          <p:val>
                                            <p:fltVal val="-0.0489"/>
                                          </p:val>
                                        </p:tav>
                                        <p:tav tm="83150">
                                          <p:val>
                                            <p:fltVal val="-0.0438"/>
                                          </p:val>
                                        </p:tav>
                                        <p:tav tm="84270">
                                          <p:val>
                                            <p:fltVal val="-0.0313"/>
                                          </p:val>
                                        </p:tav>
                                        <p:tav tm="85390">
                                          <p:val>
                                            <p:fltVal val="-0.0079"/>
                                          </p:val>
                                        </p:tav>
                                        <p:tav tm="86520">
                                          <p:val>
                                            <p:fltVal val="0.0209"/>
                                          </p:val>
                                        </p:tav>
                                        <p:tav tm="87640">
                                          <p:val>
                                            <p:fltVal val="0.0385"/>
                                          </p:val>
                                        </p:tav>
                                        <p:tav tm="88760">
                                          <p:val>
                                            <p:fltVal val="0.047"/>
                                          </p:val>
                                        </p:tav>
                                        <p:tav tm="89890">
                                          <p:val>
                                            <p:fltVal val="0.0497"/>
                                          </p:val>
                                        </p:tav>
                                        <p:tav tm="91010">
                                          <p:val>
                                            <p:fltVal val="0.0499"/>
                                          </p:val>
                                        </p:tav>
                                        <p:tav tm="92130">
                                          <p:val>
                                            <p:fltVal val="0.0494"/>
                                          </p:val>
                                        </p:tav>
                                        <p:tav tm="93260">
                                          <p:val>
                                            <p:fltVal val="0.0468"/>
                                          </p:val>
                                        </p:tav>
                                        <p:tav tm="94380">
                                          <p:val>
                                            <p:fltVal val="0.0404"/>
                                          </p:val>
                                        </p:tav>
                                        <p:tav tm="95510">
                                          <p:val>
                                            <p:fltVal val="0.0287"/>
                                          </p:val>
                                        </p:tav>
                                        <p:tav tm="96630">
                                          <p:val>
                                            <p:fltVal val="0.0142"/>
                                          </p:val>
                                        </p:tav>
                                        <p:tav tm="97750">
                                          <p:val>
                                            <p:fltVal val="0.0055"/>
                                          </p:val>
                                        </p:tav>
                                        <p:tav tm="98880">
                                          <p:val>
                                            <p:fltVal val="0.0014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6"/>
                                          </p:val>
                                        </p:tav>
                                        <p:tav tm="3370">
                                          <p:val>
                                            <p:fltVal val="1.0021"/>
                                          </p:val>
                                        </p:tav>
                                        <p:tav tm="4490">
                                          <p:val>
                                            <p:fltVal val="1.0051"/>
                                          </p:val>
                                        </p:tav>
                                        <p:tav tm="5620">
                                          <p:val>
                                            <p:fltVal val="1.0101"/>
                                          </p:val>
                                        </p:tav>
                                        <p:tav tm="6740">
                                          <p:val>
                                            <p:fltVal val="1.0175"/>
                                          </p:val>
                                        </p:tav>
                                        <p:tav tm="7870">
                                          <p:val>
                                            <p:fltVal val="1.0278"/>
                                          </p:val>
                                        </p:tav>
                                        <p:tav tm="8990">
                                          <p:val>
                                            <p:fltVal val="1.0417"/>
                                          </p:val>
                                        </p:tav>
                                        <p:tav tm="10110">
                                          <p:val>
                                            <p:fltVal val="1.0593"/>
                                          </p:val>
                                        </p:tav>
                                        <p:tav tm="11240">
                                          <p:val>
                                            <p:fltVal val="1.0768"/>
                                          </p:val>
                                        </p:tav>
                                        <p:tav tm="12360">
                                          <p:val>
                                            <p:fltVal val="1.0905"/>
                                          </p:val>
                                        </p:tav>
                                        <p:tav tm="13480">
                                          <p:val>
                                            <p:fltVal val="1.1007"/>
                                          </p:val>
                                        </p:tav>
                                        <p:tav tm="14610">
                                          <p:val>
                                            <p:fltVal val="1.108"/>
                                          </p:val>
                                        </p:tav>
                                        <p:tav tm="15730">
                                          <p:val>
                                            <p:fltVal val="1.1129"/>
                                          </p:val>
                                        </p:tav>
                                        <p:tav tm="16850">
                                          <p:val>
                                            <p:fltVal val="1.1158"/>
                                          </p:val>
                                        </p:tav>
                                        <p:tav tm="17980">
                                          <p:val>
                                            <p:fltVal val="1.1173"/>
                                          </p:val>
                                        </p:tav>
                                        <p:tav tm="19100">
                                          <p:val>
                                            <p:fltVal val="1.1179"/>
                                          </p:val>
                                        </p:tav>
                                        <p:tav tm="20220">
                                          <p:val>
                                            <p:fltVal val="1.118"/>
                                          </p:val>
                                        </p:tav>
                                        <p:tav tm="21350">
                                          <p:val>
                                            <p:fltVal val="1.1172"/>
                                          </p:val>
                                        </p:tav>
                                        <p:tav tm="22470">
                                          <p:val>
                                            <p:fltVal val="1.1125"/>
                                          </p:val>
                                        </p:tav>
                                        <p:tav tm="23600">
                                          <p:val>
                                            <p:fltVal val="1.0999"/>
                                          </p:val>
                                        </p:tav>
                                        <p:tav tm="24720">
                                          <p:val>
                                            <p:fltVal val="1.0752"/>
                                          </p:val>
                                        </p:tav>
                                        <p:tav tm="25840">
                                          <p:val>
                                            <p:fltVal val="1.0402"/>
                                          </p:val>
                                        </p:tav>
                                        <p:tav tm="26970">
                                          <p:val>
                                            <p:fltVal val="1.0166"/>
                                          </p:val>
                                        </p:tav>
                                        <p:tav tm="28090">
                                          <p:val>
                                            <p:fltVal val="1.0047"/>
                                          </p:val>
                                        </p:tav>
                                        <p:tav tm="29210">
                                          <p:val>
                                            <p:fltVal val="1.000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.0001"/>
                                          </p:val>
                                        </p:tav>
                                        <p:tav tm="68540">
                                          <p:val>
                                            <p:fltVal val="1.0014"/>
                                          </p:val>
                                        </p:tav>
                                        <p:tav tm="69660">
                                          <p:val>
                                            <p:fltVal val="1.0052"/>
                                          </p:val>
                                        </p:tav>
                                        <p:tav tm="70790">
                                          <p:val>
                                            <p:fltVal val="1.0131"/>
                                          </p:val>
                                        </p:tav>
                                        <p:tav tm="71910">
                                          <p:val>
                                            <p:fltVal val="1.0264"/>
                                          </p:val>
                                        </p:tav>
                                        <p:tav tm="73030">
                                          <p:val>
                                            <p:fltVal val="1.0465"/>
                                          </p:val>
                                        </p:tav>
                                        <p:tav tm="74160">
                                          <p:val>
                                            <p:fltVal val="1.0724"/>
                                          </p:val>
                                        </p:tav>
                                        <p:tav tm="75280">
                                          <p:val>
                                            <p:fltVal val="1.0923"/>
                                          </p:val>
                                        </p:tav>
                                        <p:tav tm="76400">
                                          <p:val>
                                            <p:fltVal val="1.1053"/>
                                          </p:val>
                                        </p:tav>
                                        <p:tav tm="77530">
                                          <p:val>
                                            <p:fltVal val="1.1129"/>
                                          </p:val>
                                        </p:tav>
                                        <p:tav tm="78650">
                                          <p:val>
                                            <p:fltVal val="1.1167"/>
                                          </p:val>
                                        </p:tav>
                                        <p:tav tm="79780">
                                          <p:val>
                                            <p:fltVal val="1.1178"/>
                                          </p:val>
                                        </p:tav>
                                        <p:tav tm="80900">
                                          <p:val>
                                            <p:fltVal val="1.1179"/>
                                          </p:val>
                                        </p:tav>
                                        <p:tav tm="82020">
                                          <p:val>
                                            <p:fltVal val="1.1167"/>
                                          </p:val>
                                        </p:tav>
                                        <p:tav tm="83150">
                                          <p:val>
                                            <p:fltVal val="1.1107"/>
                                          </p:val>
                                        </p:tav>
                                        <p:tav tm="84270">
                                          <p:val>
                                            <p:fltVal val="1.0959"/>
                                          </p:val>
                                        </p:tav>
                                        <p:tav tm="85390">
                                          <p:val>
                                            <p:fltVal val="1.0683"/>
                                          </p:val>
                                        </p:tav>
                                        <p:tav tm="86520">
                                          <p:val>
                                            <p:fltVal val="1.0342"/>
                                          </p:val>
                                        </p:tav>
                                        <p:tav tm="87640">
                                          <p:val>
                                            <p:fltVal val="1.0135"/>
                                          </p:val>
                                        </p:tav>
                                        <p:tav tm="88760">
                                          <p:val>
                                            <p:fltVal val="1.0034"/>
                                          </p:val>
                                        </p:tav>
                                        <p:tav tm="89890">
                                          <p:val>
                                            <p:fltVal val="1.0002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8"/>
                                          </p:val>
                                        </p:tav>
                                        <p:tav tm="2250">
                                          <p:val>
                                            <p:fltVal val="0.9989"/>
                                          </p:val>
                                        </p:tav>
                                        <p:tav tm="3370">
                                          <p:val>
                                            <p:fltVal val="0.9963"/>
                                          </p:val>
                                        </p:tav>
                                        <p:tav tm="4490">
                                          <p:val>
                                            <p:fltVal val="0.9911"/>
                                          </p:val>
                                        </p:tav>
                                        <p:tav tm="5620">
                                          <p:val>
                                            <p:fltVal val="0.9827"/>
                                          </p:val>
                                        </p:tav>
                                        <p:tav tm="6740">
                                          <p:val>
                                            <p:fltVal val="0.9701"/>
                                          </p:val>
                                        </p:tav>
                                        <p:tav tm="7870">
                                          <p:val>
                                            <p:fltVal val="0.9527"/>
                                          </p:val>
                                        </p:tav>
                                        <p:tav tm="8990">
                                          <p:val>
                                            <p:fltVal val="0.9292"/>
                                          </p:val>
                                        </p:tav>
                                        <p:tav tm="10110">
                                          <p:val>
                                            <p:fltVal val="0.8994"/>
                                          </p:val>
                                        </p:tav>
                                        <p:tav tm="11240">
                                          <p:val>
                                            <p:fltVal val="0.8697"/>
                                          </p:val>
                                        </p:tav>
                                        <p:tav tm="12360">
                                          <p:val>
                                            <p:fltVal val="0.8465"/>
                                          </p:val>
                                        </p:tav>
                                        <p:tav tm="13480">
                                          <p:val>
                                            <p:fltVal val="0.8292"/>
                                          </p:val>
                                        </p:tav>
                                        <p:tav tm="14610">
                                          <p:val>
                                            <p:fltVal val="0.8169"/>
                                          </p:val>
                                        </p:tav>
                                        <p:tav tm="15730">
                                          <p:val>
                                            <p:fltVal val="0.8085"/>
                                          </p:val>
                                        </p:tav>
                                        <p:tav tm="16850">
                                          <p:val>
                                            <p:fltVal val="0.8035"/>
                                          </p:val>
                                        </p:tav>
                                        <p:tav tm="17980">
                                          <p:val>
                                            <p:fltVal val="0.801"/>
                                          </p:val>
                                        </p:tav>
                                        <p:tav tm="19100">
                                          <p:val>
                                            <p:fltVal val="0.8001"/>
                                          </p:val>
                                        </p:tav>
                                        <p:tav tm="20220">
                                          <p:val>
                                            <p:fltVal val="0.8"/>
                                          </p:val>
                                        </p:tav>
                                        <p:tav tm="21350">
                                          <p:val>
                                            <p:fltVal val="0.8012"/>
                                          </p:val>
                                        </p:tav>
                                        <p:tav tm="22470">
                                          <p:val>
                                            <p:fltVal val="0.8092"/>
                                          </p:val>
                                        </p:tav>
                                        <p:tav tm="23600">
                                          <p:val>
                                            <p:fltVal val="0.8306"/>
                                          </p:val>
                                        </p:tav>
                                        <p:tav tm="24720">
                                          <p:val>
                                            <p:fltVal val="0.8724"/>
                                          </p:val>
                                        </p:tav>
                                        <p:tav tm="25840">
                                          <p:val>
                                            <p:fltVal val="0.9318"/>
                                          </p:val>
                                        </p:tav>
                                        <p:tav tm="26970">
                                          <p:val>
                                            <p:fltVal val="0.9717"/>
                                          </p:val>
                                        </p:tav>
                                        <p:tav tm="28090">
                                          <p:val>
                                            <p:fltVal val="0.9919"/>
                                          </p:val>
                                        </p:tav>
                                        <p:tav tm="29210">
                                          <p:val>
                                            <p:fltVal val="0.9991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7"/>
                                          </p:val>
                                        </p:tav>
                                        <p:tav tm="68540">
                                          <p:val>
                                            <p:fltVal val="0.9975"/>
                                          </p:val>
                                        </p:tav>
                                        <p:tav tm="69660">
                                          <p:val>
                                            <p:fltVal val="0.991"/>
                                          </p:val>
                                        </p:tav>
                                        <p:tav tm="70790">
                                          <p:val>
                                            <p:fltVal val="0.9777"/>
                                          </p:val>
                                        </p:tav>
                                        <p:tav tm="71910">
                                          <p:val>
                                            <p:fltVal val="0.9551"/>
                                          </p:val>
                                        </p:tav>
                                        <p:tav tm="73030">
                                          <p:val>
                                            <p:fltVal val="0.921"/>
                                          </p:val>
                                        </p:tav>
                                        <p:tav tm="74160">
                                          <p:val>
                                            <p:fltVal val="0.8771"/>
                                          </p:val>
                                        </p:tav>
                                        <p:tav tm="75280">
                                          <p:val>
                                            <p:fltVal val="0.8434"/>
                                          </p:val>
                                        </p:tav>
                                        <p:tav tm="76400">
                                          <p:val>
                                            <p:fltVal val="0.8214"/>
                                          </p:val>
                                        </p:tav>
                                        <p:tav tm="77530">
                                          <p:val>
                                            <p:fltVal val="0.8085"/>
                                          </p:val>
                                        </p:tav>
                                        <p:tav tm="78650">
                                          <p:val>
                                            <p:fltVal val="0.8021"/>
                                          </p:val>
                                        </p:tav>
                                        <p:tav tm="79780">
                                          <p:val>
                                            <p:fltVal val="0.8001"/>
                                          </p:val>
                                        </p:tav>
                                        <p:tav tm="80900">
                                          <p:val>
                                            <p:fltVal val="0.8"/>
                                          </p:val>
                                        </p:tav>
                                        <p:tav tm="82020">
                                          <p:val>
                                            <p:fltVal val="0.8021"/>
                                          </p:val>
                                        </p:tav>
                                        <p:tav tm="83150">
                                          <p:val>
                                            <p:fltVal val="0.8123"/>
                                          </p:val>
                                        </p:tav>
                                        <p:tav tm="84270">
                                          <p:val>
                                            <p:fltVal val="0.8373"/>
                                          </p:val>
                                        </p:tav>
                                        <p:tav tm="85390">
                                          <p:val>
                                            <p:fltVal val="0.8841"/>
                                          </p:val>
                                        </p:tav>
                                        <p:tav tm="86520">
                                          <p:val>
                                            <p:fltVal val="0.9419"/>
                                          </p:val>
                                        </p:tav>
                                        <p:tav tm="87640">
                                          <p:val>
                                            <p:fltVal val="0.977"/>
                                          </p:val>
                                        </p:tav>
                                        <p:tav tm="88760">
                                          <p:val>
                                            <p:fltVal val="0.9941"/>
                                          </p:val>
                                        </p:tav>
                                        <p:tav tm="89890">
                                          <p:val>
                                            <p:fltVal val="0.9995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6"/>
                                          </p:val>
                                        </p:tav>
                                        <p:tav tm="3370">
                                          <p:val>
                                            <p:fltVal val="1.0021"/>
                                          </p:val>
                                        </p:tav>
                                        <p:tav tm="4490">
                                          <p:val>
                                            <p:fltVal val="1.0051"/>
                                          </p:val>
                                        </p:tav>
                                        <p:tav tm="5620">
                                          <p:val>
                                            <p:fltVal val="1.0101"/>
                                          </p:val>
                                        </p:tav>
                                        <p:tav tm="6740">
                                          <p:val>
                                            <p:fltVal val="1.0175"/>
                                          </p:val>
                                        </p:tav>
                                        <p:tav tm="7870">
                                          <p:val>
                                            <p:fltVal val="1.0278"/>
                                          </p:val>
                                        </p:tav>
                                        <p:tav tm="8990">
                                          <p:val>
                                            <p:fltVal val="1.0417"/>
                                          </p:val>
                                        </p:tav>
                                        <p:tav tm="10110">
                                          <p:val>
                                            <p:fltVal val="1.0593"/>
                                          </p:val>
                                        </p:tav>
                                        <p:tav tm="11240">
                                          <p:val>
                                            <p:fltVal val="1.0768"/>
                                          </p:val>
                                        </p:tav>
                                        <p:tav tm="12360">
                                          <p:val>
                                            <p:fltVal val="1.0905"/>
                                          </p:val>
                                        </p:tav>
                                        <p:tav tm="13480">
                                          <p:val>
                                            <p:fltVal val="1.1007"/>
                                          </p:val>
                                        </p:tav>
                                        <p:tav tm="14610">
                                          <p:val>
                                            <p:fltVal val="1.108"/>
                                          </p:val>
                                        </p:tav>
                                        <p:tav tm="15730">
                                          <p:val>
                                            <p:fltVal val="1.1129"/>
                                          </p:val>
                                        </p:tav>
                                        <p:tav tm="16850">
                                          <p:val>
                                            <p:fltVal val="1.1158"/>
                                          </p:val>
                                        </p:tav>
                                        <p:tav tm="17980">
                                          <p:val>
                                            <p:fltVal val="1.1173"/>
                                          </p:val>
                                        </p:tav>
                                        <p:tav tm="19100">
                                          <p:val>
                                            <p:fltVal val="1.1179"/>
                                          </p:val>
                                        </p:tav>
                                        <p:tav tm="20220">
                                          <p:val>
                                            <p:fltVal val="1.118"/>
                                          </p:val>
                                        </p:tav>
                                        <p:tav tm="21350">
                                          <p:val>
                                            <p:fltVal val="1.1172"/>
                                          </p:val>
                                        </p:tav>
                                        <p:tav tm="22470">
                                          <p:val>
                                            <p:fltVal val="1.1125"/>
                                          </p:val>
                                        </p:tav>
                                        <p:tav tm="23600">
                                          <p:val>
                                            <p:fltVal val="1.0999"/>
                                          </p:val>
                                        </p:tav>
                                        <p:tav tm="24720">
                                          <p:val>
                                            <p:fltVal val="1.0752"/>
                                          </p:val>
                                        </p:tav>
                                        <p:tav tm="25840">
                                          <p:val>
                                            <p:fltVal val="1.0402"/>
                                          </p:val>
                                        </p:tav>
                                        <p:tav tm="26970">
                                          <p:val>
                                            <p:fltVal val="1.0166"/>
                                          </p:val>
                                        </p:tav>
                                        <p:tav tm="28090">
                                          <p:val>
                                            <p:fltVal val="1.0047"/>
                                          </p:val>
                                        </p:tav>
                                        <p:tav tm="29210">
                                          <p:val>
                                            <p:fltVal val="1.000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.0001"/>
                                          </p:val>
                                        </p:tav>
                                        <p:tav tm="68540">
                                          <p:val>
                                            <p:fltVal val="1.0014"/>
                                          </p:val>
                                        </p:tav>
                                        <p:tav tm="69660">
                                          <p:val>
                                            <p:fltVal val="1.0052"/>
                                          </p:val>
                                        </p:tav>
                                        <p:tav tm="70790">
                                          <p:val>
                                            <p:fltVal val="1.0131"/>
                                          </p:val>
                                        </p:tav>
                                        <p:tav tm="71910">
                                          <p:val>
                                            <p:fltVal val="1.0264"/>
                                          </p:val>
                                        </p:tav>
                                        <p:tav tm="73030">
                                          <p:val>
                                            <p:fltVal val="1.0465"/>
                                          </p:val>
                                        </p:tav>
                                        <p:tav tm="74160">
                                          <p:val>
                                            <p:fltVal val="1.0724"/>
                                          </p:val>
                                        </p:tav>
                                        <p:tav tm="75280">
                                          <p:val>
                                            <p:fltVal val="1.0923"/>
                                          </p:val>
                                        </p:tav>
                                        <p:tav tm="76400">
                                          <p:val>
                                            <p:fltVal val="1.1053"/>
                                          </p:val>
                                        </p:tav>
                                        <p:tav tm="77530">
                                          <p:val>
                                            <p:fltVal val="1.1129"/>
                                          </p:val>
                                        </p:tav>
                                        <p:tav tm="78650">
                                          <p:val>
                                            <p:fltVal val="1.1167"/>
                                          </p:val>
                                        </p:tav>
                                        <p:tav tm="79780">
                                          <p:val>
                                            <p:fltVal val="1.1178"/>
                                          </p:val>
                                        </p:tav>
                                        <p:tav tm="80900">
                                          <p:val>
                                            <p:fltVal val="1.1179"/>
                                          </p:val>
                                        </p:tav>
                                        <p:tav tm="82020">
                                          <p:val>
                                            <p:fltVal val="1.1167"/>
                                          </p:val>
                                        </p:tav>
                                        <p:tav tm="83150">
                                          <p:val>
                                            <p:fltVal val="1.1107"/>
                                          </p:val>
                                        </p:tav>
                                        <p:tav tm="84270">
                                          <p:val>
                                            <p:fltVal val="1.0959"/>
                                          </p:val>
                                        </p:tav>
                                        <p:tav tm="85390">
                                          <p:val>
                                            <p:fltVal val="1.0683"/>
                                          </p:val>
                                        </p:tav>
                                        <p:tav tm="86520">
                                          <p:val>
                                            <p:fltVal val="1.0342"/>
                                          </p:val>
                                        </p:tav>
                                        <p:tav tm="87640">
                                          <p:val>
                                            <p:fltVal val="1.0135"/>
                                          </p:val>
                                        </p:tav>
                                        <p:tav tm="88760">
                                          <p:val>
                                            <p:fltVal val="1.0034"/>
                                          </p:val>
                                        </p:tav>
                                        <p:tav tm="89890">
                                          <p:val>
                                            <p:fltVal val="1.0002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Go Back or Previous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1BB254A-F097-4C71-B70E-EC1FCF4EAE06}"/>
              </a:ext>
            </a:extLst>
          </p:cNvPr>
          <p:cNvSpPr/>
          <p:nvPr/>
        </p:nvSpPr>
        <p:spPr>
          <a:xfrm>
            <a:off x="0" y="5369520"/>
            <a:ext cx="12192000" cy="1488480"/>
          </a:xfrm>
          <a:prstGeom prst="actionButtonBackPrevio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Click to go to the next stage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F571F3-9B78-4EF7-803C-DB2BB5CBF235}"/>
              </a:ext>
            </a:extLst>
          </p:cNvPr>
          <p:cNvSpPr/>
          <p:nvPr/>
        </p:nvSpPr>
        <p:spPr>
          <a:xfrm>
            <a:off x="4855340" y="2967335"/>
            <a:ext cx="24813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Hooray!</a:t>
            </a:r>
          </a:p>
        </p:txBody>
      </p:sp>
      <p:pic>
        <p:nvPicPr>
          <p:cNvPr id="4" name="yt5s.com - Hooray! (Meme Sound Effect) (128 kbps)">
            <a:hlinkClick r:id="" action="ppaction://media"/>
            <a:extLst>
              <a:ext uri="{FF2B5EF4-FFF2-40B4-BE49-F238E27FC236}">
                <a16:creationId xmlns:a16="http://schemas.microsoft.com/office/drawing/2014/main" id="{A38D2700-DA44-4B75-8307-13DE26A02B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090399" y="6756399"/>
            <a:ext cx="101601" cy="1016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00D1AD-6F92-4037-80F5-F9D42DDF32D8}"/>
              </a:ext>
            </a:extLst>
          </p:cNvPr>
          <p:cNvSpPr/>
          <p:nvPr/>
        </p:nvSpPr>
        <p:spPr>
          <a:xfrm>
            <a:off x="0" y="-2266"/>
            <a:ext cx="149432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POWERPOINTGBETA</a:t>
            </a:r>
          </a:p>
        </p:txBody>
      </p:sp>
    </p:spTree>
    <p:extLst>
      <p:ext uri="{BB962C8B-B14F-4D97-AF65-F5344CB8AC3E}">
        <p14:creationId xmlns:p14="http://schemas.microsoft.com/office/powerpoint/2010/main" val="5001143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445 -0.36435 L 0.26445 -0.36435 C 0.23307 -0.37037 0.25156 -0.36713 0.20898 -0.37292 C 0.00078 -0.36829 0.02292 -0.38056 -0.14727 -0.34444 L -0.76875 -0.2088 C -0.60534 -0.11181 -0.79818 -0.22199 -0.2918 -0.31111 C -0.20117 -0.32708 -0.10977 -0.32361 -0.01888 -0.32963 C 0.00964 -0.32778 0.1349 -0.33241 0.16445 -0.28148 C 0.17435 -0.26481 0.15182 -0.23657 0.14089 -0.22245 C 0.09349 -0.16042 0.04297 -0.10625 -0.00846 -0.05579 C -0.07044 0.00532 -0.13125 0.0706 -0.19453 0.12708 C -0.22734 0.15625 -0.26237 0.17708 -0.29661 0.20116 C -0.30143 0.2044 -0.28711 0.19352 -0.28268 0.18866 L -0.04805 -0.07292 L 0.15898 -0.3 C 0.20326 -0.35 0.26133 -0.4162 0.29857 -0.48657 C 0.31068 -0.50926 0.31888 -0.53819 0.32904 -0.56412 C 0.2944 -0.59306 0.3069 -0.58819 0.23737 -0.53194 C 0.1862 -0.49074 0.13711 -0.44051 0.0888 -0.38889 C 0.0401 -0.33727 -0.0319 -0.22176 -0.06602 -0.15694 C -0.07539 -0.13912 -0.07995 -0.11505 -0.08685 -0.09398 C -0.08958 -0.06389 -0.0931 -0.05417 -0.08685 -0.02616 C -0.08229 -0.00532 -0.07148 0.01065 -0.06263 0.02454 C -0.05195 0.0412 -0.03464 0.06204 -0.02305 0.07153 C -0.00677 0.08449 -0.01419 0.08171 -0.00143 0.0838 C 0.00221 0.08333 0.00599 0.0838 0.00964 0.08264 C 0.0194 0.07917 0.03906 0.04861 0.04023 0.04676 C 0.06146 0.00833 0.06458 -0.01505 0.07695 -0.06319 C 0.07956 -0.10139 0.08919 -0.1919 0.07773 -0.22986 C 0.0556 -0.30231 0.02813 -0.3706 -0.0043 -0.42963 C -0.02617 -0.46968 -0.05547 -0.49444 -0.08268 -0.52199 C -0.20456 -0.64653 -0.23568 -0.63449 -0.40221 -0.71713 C -0.50091 -0.71667 -0.60117 -0.74491 -0.69857 -0.71597 C -0.73125 -0.70625 -0.63529 -0.68032 -0.60482 -0.65671 C -0.53333 -0.60116 -0.46094 -0.54954 -0.39036 -0.49028 C -0.3457 -0.45255 -0.30234 -0.41042 -0.25977 -0.36551 C -0.17682 -0.27801 -0.09427 -0.17477 -0.02018 -0.06435 C 0.01667 -0.00926 0.11094 0.14699 0.14505 0.22338 C 0.16354 0.26481 0.17747 0.31227 0.19362 0.35671 C 0.19596 0.42361 0.21901 0.49931 0.20065 0.55787 C 0.18529 0.60625 0.14362 0.61111 0.11237 0.61458 C 0.05013 0.62176 -0.01211 0.59745 -0.07435 0.58866 C -0.09544 0.51713 -0.12513 0.45162 -0.13763 0.37384 C -0.14622 0.32037 -0.13958 0.26227 -0.13555 0.20718 C -0.12409 0.05532 -0.09779 -0.06134 -0.06263 -0.20139 C -0.04375 -0.27639 -0.02318 -0.35 -0.00143 -0.42222 C 0.02174 -0.49977 0.03919 -0.58519 0.07214 -0.65046 C 0.09076 -0.6875 0.12214 -0.69491 0.14714 -0.71713 L 0.37487 -0.71227 C 0.3793 -0.71157 0.37604 -0.69653 0.3763 -0.68866 C 0.37747 -0.65208 0.37839 -0.61551 0.37904 -0.57894 C 0.37995 -0.53241 0.38021 -0.48611 0.38112 -0.43958 C 0.38411 -0.30579 0.38763 -0.17222 0.39089 -0.03843 C 0.39245 0.11088 0.3931 0.26042 0.3957 0.40972 C 0.39701 0.47801 0.41615 0.55046 0.40273 0.61458 C 0.39714 0.6412 0.37122 0.60556 0.35547 0.60116 C 0.33971 0.58218 0.32305 0.56551 0.3082 0.54421 C 0.27578 0.49722 0.21589 0.38866 0.19505 0.33079 C 0.15716 0.22546 0.12188 0.1169 0.09232 0.00347 C 0.07747 -0.05324 0.0724 -0.11667 0.06237 -0.17662 C 0.05221 -0.31898 0.0418 -0.3919 0.0513 -0.53449 C 0.05469 -0.58519 0.05638 -0.63958 0.0707 -0.6838 C 0.07799 -0.70625 0.09714 -0.70602 0.11029 -0.71713 C 0.26146 -0.71458 0.42044 -0.79514 0.5638 -0.70972 C 0.60586 -0.68472 0.53867 -0.38449 0.52214 -0.32593 C 0.43424 -0.01458 0.42188 0.00208 0.30195 0.29745 C 0.28177 0.34722 0.26029 0.39514 0.23945 0.44421 C 0.18268 0.5787 0.2138 0.51528 0.16107 0.61458 C 0.17057 0.57523 0.18294 0.5375 0.18945 0.49606 C 0.1931 0.47361 0.1918 0.44907 0.19089 0.42569 C 0.18763 0.34514 0.17982 0.31157 0.15195 0.24051 C 0.13516 0.19769 0.11654 0.15671 0.0957 0.11968 C 0.07357 0.08009 0.04896 0.04468 0.02357 0.01227 C -0.03229 -0.05903 -0.10026 -0.1206 -0.16263 -0.1706 C -0.19596 -0.19722 -0.22943 -0.22338 -0.26393 -0.24468 C -0.34023 -0.29097 -0.41771 -0.32986 -0.49453 -0.37292 C -0.50286 -0.37755 -0.5194 -0.38773 -0.5194 -0.38773 C -0.52799 -0.39792 -0.52721 -0.39606 -0.49661 -0.38657 C -0.47721 -0.38056 -0.45807 -0.37245 -0.43893 -0.36435 C -0.40091 -0.34815 -0.29674 -0.29884 -0.2668 -0.28032 C -0.23594 -0.26134 -0.20534 -0.24051 -0.17643 -0.21366 C -0.12031 -0.16157 -0.0793 -0.10069 -0.03685 -0.01736 C -0.02227 0.01134 -0.00898 0.04282 0.00195 0.07639 C 0.01289 0.10949 0.01953 0.1463 0.02839 0.18125 C 0.03294 0.21875 0.03971 0.25556 0.04232 0.29375 C 0.04544 0.34097 0.04141 0.41157 0.02839 0.45417 C 0.01341 0.50301 -0.00508 0.54838 -0.02513 0.5912 C -0.03047 0.60278 -0.03945 0.60694 -0.04661 0.61458 L -0.08268 0.60972 C -0.08789 0.60579 -0.08854 0.59236 -0.08971 0.58264 C -0.09206 0.56111 -0.09206 0.53889 -0.0931 0.51713 C -0.09362 0.49028 -0.09492 0.46366 -0.09453 0.43681 C -0.09284 0.3 -0.09258 0.24375 -0.07995 0.12083 C -0.07604 0.0831 -0.07214 0.04537 -0.06602 0.00856 C -0.05182 -0.07708 -0.03789 -0.16319 -0.01888 -0.24583 C -0.01068 -0.28148 0.00169 -0.31412 0.01523 -0.34444 C 0.04688 -0.4162 0.0888 -0.47685 0.13464 -0.51713 C 0.18776 -0.56412 0.22565 -0.56458 0.28398 -0.57894 C 0.31445 -0.57731 0.34531 -0.58102 0.37565 -0.57384 C 0.4513 -0.55648 0.48034 -0.52593 0.54987 -0.47546 C 0.59466 -0.18472 0.58333 -0.29074 0.56029 0.29236 C 0.55807 0.35069 0.55208 0.41528 0.53047 0.45903 C 0.49622 0.5287 0.4444 0.56273 0.4013 0.61458 C 0.17383 0.59815 -0.10091 0.73866 -0.29518 0.46644 C -0.32135 0.42986 -0.33919 0.37755 -0.3612 0.3331 C -0.37344 0.27315 -0.3918 0.21597 -0.39805 0.15301 C -0.40469 0.08519 -0.40312 0.01528 -0.39935 -0.05324 C -0.38997 -0.22778 -0.36706 -0.33634 -0.31888 -0.49028 C -0.29505 -0.5662 -0.27852 -0.6588 -0.23828 -0.70856 C -0.21016 -0.74329 -0.16979 -0.71435 -0.13555 -0.71713 C 0.02982 -0.71088 0.19557 -0.72245 0.36029 -0.69861 C 0.38333 -0.69537 0.40651 -0.67014 0.42005 -0.63681 C 0.44922 -0.56551 0.46224 -0.47755 0.4832 -0.39769 C 0.48464 -0.23542 0.48893 -0.19491 0.47214 -0.02731 C 0.45898 0.10417 0.42969 0.27454 0.40339 0.39861 C 0.38789 0.47176 0.36914 0.54259 0.35195 0.61458 C 0.30013 0.61389 0.23659 0.67037 0.19648 0.61227 C 0.19036 0.60324 0.14453 0.23264 0.1332 0.16528 C 0.11211 0.03981 0.09128 -0.08588 0.07005 -0.21134 C 0.05508 -0.29931 0.02526 -0.45995 0.01445 -0.55301 C 0.00872 -0.60301 0.00664 -0.65417 0.00273 -0.70486 C 0.00313 -0.70903 0.00169 -0.71713 0.00404 -0.71713 C 0.10352 -0.72037 0.14661 -0.73403 0.22695 -0.66157 C 0.27839 -0.61528 0.35078 -0.52176 0.39023 -0.44815 C 0.4418 -0.35185 0.48789 -0.24653 0.53672 -0.14583 C 0.57695 0.12014 0.58398 0.09838 0.5569 0.47014 C 0.55352 0.51597 0.54245 0.56458 0.52279 0.59491 C 0.50755 0.61852 0.48307 0.6081 0.46315 0.61458 C 0.29635 0.61412 0.07148 0.67222 -0.1043 0.55903 C -0.14414 0.53356 -0.18268 0.49931 -0.21745 0.45671 C -0.24701 0.42037 -0.26927 0.36852 -0.29518 0.32454 C -0.31263 0.26065 -0.33672 0.20162 -0.34727 0.1331 C -0.38281 -0.09676 -0.31641 -0.36481 -0.26185 -0.55301 C -0.2418 -0.62245 -0.19896 -0.6625 -0.16745 -0.71713 C 0.03711 -0.69375 0.20573 -0.79167 0.35482 -0.55903 C 0.38294 -0.51505 0.40156 -0.45486 0.42487 -0.40255 C 0.43828 -0.33796 0.45573 -0.27546 0.46523 -0.2088 C 0.4849 -0.06991 0.49023 0.09722 0.48112 0.23935 C 0.47604 0.31991 0.47057 0.40208 0.45404 0.47755 C 0.44271 0.52986 0.41745 0.56898 0.39922 0.61458 C 0.07357 0.59699 -0.25312 0.6081 -0.57773 0.56157 C -0.61797 0.55579 -0.65234 0.50347 -0.68398 0.45903 C -0.71667 0.41319 -0.73997 0.34954 -0.7681 0.29491 C -0.76888 0.07361 -0.77214 -0.16042 -0.75273 -0.37662 C -0.74466 -0.46806 -0.7319 -0.56273 -0.70273 -0.63935 C -0.68568 -0.68403 -0.64948 -0.6912 -0.62292 -0.71713 C -0.41914 -0.70764 0.12253 -0.91458 0.40547 -0.57755 C 0.43854 -0.53819 0.46953 -0.4919 0.4957 -0.43843 C 0.52279 -0.3831 0.54115 -0.31574 0.5638 -0.2544 C 0.55964 0.03519 0.69362 0.47338 0.5513 0.61458 C 0.26055 0.90324 -0.1526 0.68241 -0.46953 0.5331 C -0.57083 0.43287 -0.6638 0.37199 -0.72852 0.18634 C -0.75299 0.11574 -0.75534 0.02755 -0.76875 -0.05208 C -0.76549 -0.25116 -0.77826 -0.45324 -0.75898 -0.64931 C -0.75521 -0.68866 -0.72591 -0.71644 -0.70352 -0.71713 L 0.39987 -0.68264 C 0.45365 -0.64977 0.51771 -0.64907 0.56107 -0.5838 C 0.58229 -0.55185 0.56563 -0.48519 0.5638 -0.43588 C 0.55104 -0.08542 0.53281 0.26435 0.51732 0.61458 C 0.28294 0.60718 -0.28802 0.72801 -0.61458 0.48125 C -0.67018 0.43935 -0.71732 0.36852 -0.76875 0.31227 C -0.75924 -0.03102 -0.92122 -0.5963 -0.74023 -0.71713 C 0.5737 -1.59421 0.54896 -1.27616 0.5638 -0.41366 C 0.55495 -0.07083 0.7082 0.45486 0.53737 0.61458 C 0.07865 1.04421 -0.27187 0.72778 -0.63477 0.44306 C -0.67943 0.31181 -0.75404 0.20046 -0.76875 0.04931 C -0.90964 -1.40417 -0.40508 -0.71134 0.4082 -0.69745 C 0.46016 -0.67269 0.55326 -0.7169 0.5638 -0.62338 C 0.68438 0.44653 0.72669 0.36551 0.49922 0.61458 C 0.26576 0.60046 -0.09961 0.75625 -0.3362 0.47384 C -0.36797 0.43611 -0.39701 0.39005 -0.42161 0.33819 C -0.44479 0.28935 -0.45911 0.2294 -0.47786 0.17523 C -0.48854 0.11296 -0.50352 0.05278 -0.50977 -0.01134 C -0.52057 -0.12361 -0.51693 -0.30648 -0.5056 -0.41852 C -0.49818 -0.4919 -0.49154 -0.56713 -0.4737 -0.63449 C -0.46432 -0.66991 -0.44219 -0.68958 -0.42643 -0.71713 C -0.35078 -0.71458 -0.27435 -0.72917 -0.19935 -0.70972 C -0.18945 -0.70718 -0.19466 -0.67454 -0.19453 -0.65671 C -0.19414 -0.55093 -0.20221 -0.46227 -0.21536 -0.3581 C -0.2306 -0.23819 -0.25456 -0.0956 -0.27995 0.01829 C -0.29531 0.0875 -0.3112 0.15648 -0.3306 0.22199 C -0.44232 0.59861 -0.37747 0.53218 -0.49661 0.61458 C -0.51693 0.60347 -0.55234 0.61806 -0.55768 0.58125 C -0.56406 0.53588 -0.53268 0.49884 -0.51875 0.45903 C -0.48672 0.36713 -0.45286 0.27685 -0.41953 0.18634 C -0.39987 0.13287 -0.37943 0.08056 -0.35977 0.02708 C -0.28841 -0.16759 -0.32174 -0.08519 -0.25286 -0.26551 C -0.2388 -0.30255 -0.22409 -0.33866 -0.20977 -0.37546 C -0.17826 -0.45648 -0.1957 -0.42292 -0.16471 -0.47407 C -0.16562 -0.45278 -0.16628 -0.43125 -0.16745 -0.40995 C -0.16901 -0.38287 -0.17201 -0.35579 -0.17305 -0.32847 C -0.17435 -0.29491 -0.17396 -0.26111 -0.17435 -0.22731 C -0.16914 -0.07407 -0.18437 -0.02222 -0.1293 0.09005 C -0.11576 0.11759 -0.07812 0.1125 -0.06263 0.11343 C -0.04831 0.10694 -0.03333 0.10347 -0.01953 0.09375 C 0.01628 0.06806 0.04609 0.02778 0.07422 -0.01875 C 0.08516 -0.03657 0.0957 -0.05602 0.10404 -0.07801 C 0.1138 -0.10324 0.12031 -0.13218 0.12839 -0.15949 C 0.13047 -0.18032 0.13398 -0.20116 0.13464 -0.22245 C 0.13516 -0.23634 0.13464 -0.25116 0.1319 -0.26435 C 0.1293 -0.27616 0.12487 -0.28727 0.1194 -0.29514 C 0.1056 -0.31481 0.07917 -0.3169 0.06445 -0.32106 C 0.04987 -0.31898 0.03503 -0.32014 0.0207 -0.31481 C -0.00104 -0.30694 -0.02253 -0.29606 -0.0431 -0.28148 C -0.09922 -0.24213 -0.15391 -0.17569 -0.20013 -0.10995 C -0.21055 -0.09514 -0.21771 -0.07384 -0.22643 -0.05579 C -0.2276 -0.04745 -0.22982 -0.03958 -0.22995 -0.03102 C -0.23047 -0.00625 -0.20299 -0.01759 -0.20078 -0.01736 C -0.13763 -0.04213 -0.11797 -0.04653 -0.05078 -0.09282 C -0.00352 -0.12523 0.07813 -0.19745 0.12357 -0.24213 C 0.16094 -0.27894 0.21641 -0.33426 0.25065 -0.38889 C 0.25898 -0.40255 0.26497 -0.42037 0.27214 -0.43588 C 0.27279 -0.44977 0.27604 -0.46667 0.25898 -0.46435 C 0.2112 -0.45787 0.16406 -0.44051 0.11654 -0.42847 C -0.0694 -0.31667 -0.08841 -0.31713 -0.23971 -0.19398 C -0.31055 -0.13634 -0.37083 -0.08356 -0.43346 -0.00139 C -0.44701 0.01644 -0.45755 0.04051 -0.46953 0.06157 C -0.47122 0.07685 -0.47604 0.09213 -0.47435 0.10718 C -0.47318 0.11898 -0.4681 0.13079 -0.46185 0.13565 C -0.41302 0.175 -0.3599 0.17083 -0.30768 0.17755 L -0.18828 0.17523 C -0.11641 0.1662 0.01628 0.13125 0.08672 0.09977 C 0.16589 0.06458 0.2444 0.02407 0.32214 -0.01991 C 0.34701 -0.03403 0.37057 -0.05509 0.3944 -0.07431 C 0.40755 -0.08472 0.42057 -0.09606 0.4332 -0.1088 C 0.43555 -0.11111 0.44128 -0.11713 0.4388 -0.11875 C 0.43216 -0.12245 0.42487 -0.11782 0.41797 -0.11736 C 0.28385 -0.06551 0.3638 -0.09792 0.11523 0.02199 C 0.08893 0.03472 0.06289 0.04861 0.03672 0.06157 C 0.01914 0.07037 0.00104 0.07639 -0.01602 0.0875 C -0.02122 0.09074 -0.03672 0.09861 -0.03138 0.09745 C -0.01888 0.09444 -0.00664 0.08866 0.00547 0.08264 C 0.0543 0.0581 0.10273 0.03194 0.1513 0.00602 C 0.18398 -0.01134 0.21615 -0.03171 0.24922 -0.04699 L 0.33672 -0.08773 C 0.38242 -0.1081 0.38763 -0.10926 0.42773 -0.12361 C 0.42201 -0.09282 0.42578 -0.10648 0.39505 -0.07431 C 0.37031 -0.04838 0.34544 -0.02245 0.3194 -0.00139 C 0.2875 0.02431 0.25443 0.04468 0.22148 0.06528 C 0.13711 0.11782 0.06901 0.15532 -0.01953 0.18264 C -0.05508 0.19352 -0.09128 0.19653 -0.12721 0.20347 C -0.17656 0.20069 -0.22513 0.21574 -0.2681 0.16157 C -0.27995 0.14676 -0.28529 0.12037 -0.29388 0.09977 C -0.28346 0.02083 -0.27917 -0.06157 -0.26263 -0.13727 C -0.25078 -0.1912 -0.22878 -0.23681 -0.20977 -0.28403 C -0.17383 -0.37338 -0.12708 -0.47176 -0.0806 -0.5456 C -0.0457 -0.60139 -0.01458 -0.64074 0.02773 -0.67269 C 0.03216 -0.67616 0.03737 -0.67523 0.04232 -0.67639 C 0.04714 -0.61065 0.05964 -0.54514 0.0569 -0.47917 C 0.05117 -0.34074 -0.01745 0.11204 -0.03203 0.22708 C -0.04753 0.34954 -0.06133 0.47292 -0.07852 0.59491 C -0.07969 0.60278 -0.09154 0.61481 -0.08685 0.61458 C -0.06667 0.61412 -0.04714 0.60069 -0.02721 0.59375 C 0.00039 0.54213 0.03138 0.49606 0.05547 0.43935 C 0.0944 0.34745 0.10234 0.26389 0.12005 0.15671 C 0.12318 0.05995 0.13255 -0.06366 0.11237 -0.1581 C 0.09115 -0.25787 0.06302 -0.35347 0.02982 -0.44213 C 0.01328 -0.48588 -0.01159 -0.51782 -0.03477 -0.55046 C -0.07812 -0.61157 -0.12135 -0.64954 -0.17227 -0.68495 C -0.18763 -0.69583 -0.20352 -0.70463 -0.21953 -0.71088 C -0.23047 -0.71528 -0.2418 -0.71505 -0.25286 -0.71713 C -0.25078 -0.71644 -0.2487 -0.71505 -0.24661 -0.71458 C -0.15625 -0.69815 -0.17122 -0.70625 -0.0418 -0.70347 L 0.23398 -0.69745 C 0.25703 -0.6831 0.29544 -0.69537 0.30339 -0.65417 C 0.31563 -0.5912 0.21471 -0.4169 0.20273 -0.3963 C 0.17552 -0.34977 0.14648 -0.30671 0.11732 -0.26435 C -0.00729 -0.08333 -0.06875 -0.01481 -0.22305 0.15417 C -0.27148 0.20718 -0.32201 0.25417 -0.37161 0.30347 C -0.37826 0.31019 -0.3987 0.32755 -0.3918 0.32199 C -0.36016 0.29653 -0.35612 0.29468 -0.31888 0.25301 C -0.26719 0.19491 -0.21536 0.1375 -0.16536 0.07523 C -0.10951 0.00556 -0.06289 -0.07407 -0.01745 -0.16435 C 0.0013 -0.20162 0.0207 -0.23889 0.03529 -0.28148 C 0.05729 -0.34606 0.07279 -0.41667 0.09154 -0.48403 C 0.09271 -0.50023 0.09479 -0.51667 0.09505 -0.5331 C 0.09518 -0.54398 0.09896 -0.56528 0.09297 -0.56528 C 0.08151 -0.56528 0.07357 -0.54398 0.0638 -0.5331 C 0.03268 -0.44537 0.02292 -0.42755 0.01029 -0.28657 C 0.00391 -0.21505 0.00898 -0.14167 0.0082 -0.06921 C 0.01263 -0.03796 0.01302 -0.00394 0.02148 0.02454 C 0.04961 0.12083 0.06172 0.14398 0.1138 0.16782 C 0.12643 0.17361 0.13971 0.17269 0.15273 0.17523 C 0.2099 0.14815 0.23008 0.16366 0.26172 0.09491 C 0.26628 0.08495 0.26823 0.07199 0.27148 0.06042 C 0.25846 0.025 0.25013 -0.01736 0.23255 -0.04583 C 0.21133 -0.08032 0.10208 -0.14051 0.08737 -0.14838 C 0.01667 -0.18495 -0.05508 -0.21505 -0.12578 -0.25208 C -0.18255 -0.28171 -0.25065 -0.31944 -0.30143 -0.37917 C -0.31862 -0.39907 -0.33203 -0.42778 -0.34727 -0.45185 C -0.34987 -0.49676 -0.35964 -0.5419 -0.35495 -0.58634 C -0.35234 -0.61065 -0.33854 -0.62755 -0.32721 -0.6419 C -0.27122 -0.71204 -0.19961 -0.69306 -0.13555 -0.70231 C -0.11185 -0.69282 -0.08776 -0.68681 -0.06471 -0.67384 C -0.00937 -0.64306 0.0444 -0.59583 0.09232 -0.53819 C 0.11563 -0.51019 0.13919 -0.48148 0.1582 -0.44444 C 0.19648 -0.37014 0.22813 -0.28565 0.26315 -0.20625 C 0.28307 -0.1125 0.3069 -0.02106 0.32279 0.07523 C 0.33516 0.14907 0.33542 0.29421 0.32695 0.36644 C 0.32122 0.41667 0.32161 0.48194 0.29779 0.51088 C 0.24727 0.57245 0.18164 0.58009 0.12357 0.61458 C 0.04427 0.6081 0.00951 0.64028 -0.04453 0.55417 C -0.05807 0.53264 -0.0668 0.50324 -0.07786 0.47755 C -0.08437 0.44514 -0.0944 0.41412 -0.09727 0.38009 C -0.11641 0.15903 -0.1125 0.07292 -0.09518 -0.14468 C -0.09245 -0.18056 -0.0875 -0.21597 -0.08138 -0.25069 C -0.07292 -0.29838 -0.06224 -0.36481 -0.04245 -0.4088 C -0.03919 -0.41597 -0.03581 -0.42384 -0.03138 -0.42847 C -0.02695 -0.4331 -0.02161 -0.43333 -0.0168 -0.43588 C -0.01471 -0.43218 -0.01224 -0.42917 -0.01055 -0.42477 C -0.00273 -0.40486 -0.00664 -0.37222 -0.00638 -0.35324 C -0.01328 -0.3162 -0.01745 -0.27708 -0.02721 -0.24213 C -0.03984 -0.1963 -0.07513 -0.14352 -0.09805 -0.11991 C -0.17383 -0.0412 -0.2349 0.01574 -0.31745 0.05417 C -0.37227 0.07963 -0.42799 0.09931 -0.48346 0.11968 C -0.5 0.12569 -0.52865 0.16204 -0.53333 0.1331 C -0.53789 0.10463 -0.50117 0.11644 -0.4849 0.11088 C -0.47279 0.10694 -0.36107 0.08657 -0.35977 0.08634 L -0.17578 0.06273 C -0.14206 0.05949 -0.1082 0.06042 -0.07435 0.05787 L 0.09648 0.04306 C 0.13151 0.03935 0.16354 0.03264 0.19779 0.02569 C 0.20313 0.0213 0.20977 0.01991 0.2138 0.01227 C 0.21523 0.00949 0.21094 0.00602 0.20898 0.00486 C 0.19896 -0.00139 0.1888 -0.00671 0.17839 -0.00995 C 0.13477 -0.02361 0.09115 -0.03727 0.04714 -0.04583 C 0.02292 -0.05046 -0.11172 -0.05301 -0.12721 -0.05324 L -0.32578 -0.05579 C -0.25443 -0.09421 -0.30326 -0.07153 -0.21888 -0.09884 C -0.18958 -0.10833 -0.16068 -0.12106 -0.13138 -0.12847 C 0.01862 -0.1669 0.00781 -0.16343 0.11172 -0.17431 L 0.1694 -0.16181 C 0.17734 -0.15046 0.15781 -0.13125 0.14987 -0.11991 C 0.12786 -0.08796 0.06823 -0.03241 0.0457 -0.01366 C -0.04167 0.0588 -0.08685 0.08426 -0.19036 0.12338 C -0.20937 0.13056 -0.2293 0.12755 -0.2487 0.1294 C -0.25977 0.11713 -0.27734 0.11412 -0.28203 0.09236 C -0.29062 0.05301 -0.23685 -0.06898 -0.23411 -0.07431 C -0.12669 -0.27662 -0.09062 -0.3294 0.0444 -0.45324 C 0.06185 -0.46921 0.08125 -0.47824 0.10065 -0.48519 C 0.11354 -0.49005 0.12695 -0.48704 0.14023 -0.48773 C 0.17604 -0.46273 0.17747 -0.47361 0.16654 -0.34954 C 0.16003 -0.27593 0.14375 -0.20602 0.12982 -0.13588 C 0.03776 0.32407 0.10586 -0.09051 0.03112 0.35301 C 0.02604 0.38333 0.02174 0.41435 0.01797 0.4456 C 0.01628 0.45972 0.00729 0.48194 0.01445 0.48866 C 0.02135 0.49514 0.025 0.46782 0.02839 0.45532 C 0.04427 0.39745 0.05339 0.33519 0.0638 0.27384 C 0.07135 0.18519 0.09596 0.00903 0.08047 -0.09884 C 0.0707 -0.1669 0.05573 -0.23264 0.03815 -0.29514 C 0.02982 -0.32454 0.01758 -0.35093 0.00339 -0.37176 C -0.01354 -0.39653 -0.03464 -0.41042 -0.05352 -0.42963 C -0.06055 -0.42407 -0.07057 -0.42431 -0.07435 -0.4125 C -0.07721 -0.4037 -0.07187 -0.3919 -0.0681 -0.38403 C -0.06094 -0.36852 -0.0526 -0.35347 -0.04245 -0.34444 C -0.00078 -0.30764 0.04232 -0.27546 0.08607 -0.24699 C 0.11471 -0.22847 0.14427 -0.21412 0.17422 -0.20394 C 0.33672 -0.14861 0.31927 -0.1544 0.43464 -0.14838 C 0.46406 -0.1544 0.49349 -0.15926 0.52279 -0.1669 C 0.52409 -0.16713 0.52591 -0.16944 0.52565 -0.17176 C 0.525 -0.17593 0.52318 -0.18079 0.5207 -0.18171 C 0.48451 -0.19537 0.44779 -0.20602 0.41107 -0.21505 C 0.31966 -0.23681 0.12656 -0.24468 0.07148 -0.24838 C 0.03138 -0.25093 -0.00872 -0.25162 -0.0487 -0.25324 C -0.10547 -0.26481 -0.16263 -0.27083 -0.21888 -0.28773 C -0.23138 -0.29144 -0.24674 -0.29606 -0.25352 -0.31481 C -0.25807 -0.32708 -0.24974 -0.34583 -0.2431 -0.3544 C -0.22591 -0.37685 -0.2056 -0.39097 -0.18555 -0.4037 C -0.15885 -0.42083 -0.13125 -0.43333 -0.10352 -0.44329 C 0.07565 -0.50741 0.04076 -0.49815 0.1763 -0.50718 C 0.20065 -0.50463 0.29531 -0.51319 0.3069 -0.43704 C 0.31445 -0.38704 0.29154 -0.33588 0.27773 -0.29028 C 0.26419 -0.2456 0.24388 -0.20833 0.22565 -0.16921 C 0.14714 -0.00208 0.03919 0.16713 -0.0431 0.30602 C -0.11185 0.42176 -0.09245 0.39653 -0.12513 0.43819 C -0.02474 0.13958 -0.07057 0.29537 0.01172 -0.02986 C 0.02487 -0.13819 0.04388 -0.24028 0.02214 -0.3544 C 0.01576 -0.3875 -0.00755 -0.40046 -0.02227 -0.42361 C -0.07747 -0.41782 -0.08477 -0.43681 -0.12305 -0.3581 C -0.12826 -0.34745 -0.12721 -0.33102 -0.1293 -0.31736 C -0.10404 -0.28194 -0.08216 -0.2375 -0.05352 -0.21134 C -0.03203 -0.19144 -0.00664 -0.18935 0.01732 -0.18287 C 0.0819 -0.16528 0.18581 -0.17014 0.24089 -0.16921 C 0.25781 -0.1706 0.27487 -0.16875 0.29154 -0.17292 C 0.33099 -0.18264 0.32956 -0.18171 0.31732 -0.19282 L 0.23672 -0.19144 C 0.1694 -0.18611 0.03346 -0.15139 -0.0112 -0.13958 C -0.04336 -0.13102 -0.12604 -0.10069 -0.15638 -0.08171 C -0.18216 -0.06551 -0.20638 -0.04213 -0.23138 -0.02245 C -0.23437 -0.01435 -0.24089 -0.00417 -0.22995 0.00347 C -0.20651 0.02037 -0.18242 0.03449 -0.15768 0.04421 C -0.10078 0.06736 0.00404 0.05949 0.04779 0.06042 C 0.0832 0.0537 0.1194 0.05463 0.15404 0.04051 C 0.15833 0.03889 0.15234 0.02338 0.14857 0.01968 C 0.12161 -0.00671 0.09297 -0.02708 0.06445 -0.04699 C -0.09102 -0.15602 -0.20234 -0.21574 -0.36745 -0.31366 L -0.45221 -0.36435 C -0.45312 -0.36551 -0.45612 -0.36829 -0.45495 -0.36806 C -0.38099 -0.35208 -0.30781 -0.32454 -0.23346 -0.31736 L -0.05495 -0.3 L 0.0763 -0.3088 C 0.07695 -0.3088 0.07839 -0.31111 0.07773 -0.31111 C 0.06927 -0.31435 0.06055 -0.31528 0.05195 -0.31736 C 0.0112 -0.31528 -0.02956 -0.31667 -0.07018 -0.31111 C -0.10378 -0.30671 -0.13737 -0.29977 -0.17018 -0.28773 C -0.25807 -0.25556 -0.35651 -0.21435 -0.4431 -0.15694 C -0.46432 -0.14282 -0.4849 -0.12569 -0.5056 -0.10995 C -0.55065 -0.02963 -0.54688 -0.05139 -0.40013 -0.08773 C -0.32383 -0.10671 -0.26068 -0.17824 -0.19245 -0.23727 C -0.1832 -0.2544 -0.1724 -0.26944 -0.16471 -0.28889 C -0.16094 -0.29861 -0.15651 -0.31181 -0.15911 -0.32222 C -0.16393 -0.34144 -0.17318 -0.35903 -0.18411 -0.36667 C -0.19766 -0.37662 -0.21328 -0.37014 -0.22786 -0.37176 C -0.30508 -0.35023 -0.35508 -0.35139 -0.42161 -0.29028 C -0.45 -0.26435 -0.47539 -0.2294 -0.50208 -0.19884 C -0.50482 -0.19028 -0.51276 -0.18194 -0.51042 -0.17292 C -0.50104 -0.13727 -0.46823 -0.14306 -0.45352 -0.14097 C -0.41536 -0.15 -0.32214 -0.15625 -0.27721 -0.20509 C -0.26263 -0.22083 -0.2526 -0.24699 -0.24036 -0.26806 C -0.25143 -0.28727 -0.26042 -0.31157 -0.2737 -0.32593 C -0.31523 -0.37153 -0.4806 -0.41968 -0.48138 -0.41991 C -0.52513 -0.4331 -0.56966 -0.43727 -0.61393 -0.44699 C -0.63086 -0.45069 -0.64766 -0.45602 -0.66458 -0.46065 C -0.61563 -0.48171 -0.57552 -0.5044 -0.52565 -0.50856 C -0.48021 -0.51227 -0.43464 -0.51019 -0.38893 -0.51088 C -0.36862 -0.50694 -0.3474 -0.50949 -0.32786 -0.49884 C -0.31276 -0.49051 -0.29766 -0.47593 -0.28763 -0.4544 C -0.28333 -0.44514 -0.28659 -0.42847 -0.29036 -0.41852 C -0.31549 -0.35394 -0.35182 -0.27778 -0.3918 -0.23472 C -0.42227 -0.20162 -0.45469 -0.17454 -0.4862 -0.14468 C -0.50456 -0.14653 -0.52865 -0.12731 -0.54167 -0.15069 C -0.56536 -0.19329 -0.54336 -0.31898 -0.53477 -0.35926 C -0.51289 -0.46181 -0.4776 -0.55602 -0.46393 -0.66273 C -0.46172 -0.68102 -0.44701 -0.71227 -0.45703 -0.71713 C -0.49505 -0.73519 -0.53568 -0.71644 -0.575 -0.71597 C -0.57656 -0.71296 -0.58034 -0.71134 -0.57982 -0.70718 C -0.57708 -0.68542 -0.56745 -0.67083 -0.5569 -0.66157 C -0.50326 -0.61435 -0.44753 -0.57523 -0.39518 -0.52338 C -0.38529 -0.51343 -0.375 -0.50463 -0.36536 -0.49398 C -0.3543 -0.48148 -0.34414 -0.46667 -0.33346 -0.45324 C -0.33229 -0.44537 -0.32904 -0.43773 -0.32995 -0.42963 C -0.33099 -0.42106 -0.33503 -0.41389 -0.33893 -0.4088 C -0.3487 -0.39606 -0.3737 -0.37315 -0.38763 -0.36921 C -0.4069 -0.36389 -0.42643 -0.36273 -0.44596 -0.35926 C -0.45052 -0.36181 -0.45638 -0.36065 -0.45977 -0.36667 C -0.46341 -0.37315 -0.46432 -0.38356 -0.46471 -0.39259 C -0.46484 -0.39769 -0.46328 -0.40301 -0.4612 -0.40625 C -0.45013 -0.42384 -0.43867 -0.44097 -0.42578 -0.4544 C -0.40234 -0.47894 -0.37539 -0.48287 -0.34935 -0.49144 C -0.34062 -0.49028 -0.33164 -0.4912 -0.32305 -0.48773 C -0.32161 -0.48727 -0.32135 -0.48287 -0.32161 -0.48032 C -0.32214 -0.47685 -0.32357 -0.47384 -0.32513 -0.47176 C -0.32917 -0.4662 -0.33333 -0.46019 -0.33828 -0.4581 C -0.39232 -0.43565 -0.36758 -0.44282 -0.41185 -0.43333 C -0.48555 -0.43542 -0.47031 -0.42731 -0.45143 -0.43843 C -0.44232 -0.44375 -0.44388 -0.44306 -0.43685 -0.45069 C -0.43581 -0.45694 -0.43268 -0.46296 -0.43346 -0.46921 C -0.43802 -0.50718 -0.45221 -0.50324 -0.47096 -0.51458 C -0.4901 -0.51134 -0.50938 -0.51065 -0.52852 -0.50486 C -0.5487 -0.49884 -0.56654 -0.47755 -0.58398 -0.46065 C -0.58893 -0.44606 -0.59466 -0.43819 -0.57292 -0.44074 C -0.54844 -0.44398 -0.52435 -0.45324 -0.5 -0.45926 C -0.47747 -0.47407 -0.47591 -0.47338 -0.4543 -0.49398 C -0.4513 -0.49676 -0.44336 -0.50741 -0.44596 -0.50347 C -0.44727 -0.50162 -0.44883 -0.5 -0.45013 -0.49769 C -0.45378 -0.49051 -0.45612 -0.48102 -0.46055 -0.47546 L -0.46745 -0.46667 C -0.46797 -0.46505 -0.46953 -0.46319 -0.46888 -0.46181 C -0.4681 -0.46065 -0.46745 -0.46435 -0.4668 -0.46551 C -0.46224 -0.47407 -0.44518 -0.50532 -0.44102 -0.51458 C -0.4375 -0.52292 -0.42604 -0.54491 -0.43138 -0.54051 C -0.4526 -0.52292 -0.4375 -0.53681 -0.47018 -0.49769 L -0.49323 -0.47037 C -0.49805 -0.46458 -0.50247 -0.45741 -0.50768 -0.45185 C -0.5099 -0.44954 -0.51237 -0.44722 -0.51458 -0.44444 C -0.51536 -0.44352 -0.51693 -0.43912 -0.51667 -0.44074 C -0.51615 -0.44375 -0.51484 -0.44583 -0.51393 -0.44815 C -0.50729 -0.46319 -0.50195 -0.48032 -0.49388 -0.49259 C -0.4707 -0.52731 -0.47995 -0.5162 -0.45143 -0.5456 C -0.44922 -0.54792 -0.44701 -0.55046 -0.44453 -0.55162 C -0.43932 -0.55417 -0.43385 -0.55509 -0.42852 -0.55671 C -0.42695 -0.55532 -0.42422 -0.55602 -0.4237 -0.55301 C -0.42109 -0.53588 -0.42448 -0.52801 -0.4293 -0.51597 C -0.4349 -0.50185 -0.44036 -0.4875 -0.44661 -0.47407 C -0.45703 -0.45208 -0.47279 -0.42222 -0.4862 -0.40255 C -0.50443 -0.37593 -0.51602 -0.35694 -0.53542 -0.33958 C -0.53828 -0.33704 -0.54141 -0.33542 -0.5444 -0.33333 C -0.54492 -0.33472 -0.54622 -0.33588 -0.54583 -0.33704 C -0.53932 -0.35856 -0.53242 -0.37384 -0.52292 -0.39028 C -0.50286 -0.42454 -0.43581 -0.53935 -0.41328 -0.56042 C -0.38216 -0.58935 -0.39414 -0.57963 -0.37786 -0.59236 C -0.37539 -0.59213 -0.37201 -0.59444 -0.37018 -0.5912 C -0.36849 -0.58796 -0.36875 -0.58194 -0.36953 -0.57755 C -0.37174 -0.56597 -0.38164 -0.53449 -0.38685 -0.52338 C -0.40872 -0.47778 -0.44831 -0.40185 -0.47578 -0.37407 C -0.5082 -0.34144 -0.49609 -0.34907 -0.50977 -0.34074 C -0.49492 -0.3831 -0.49831 -0.37731 -0.47513 -0.41991 C -0.44115 -0.48194 -0.43268 -0.50162 -0.3987 -0.5419 C -0.39427 -0.54699 -0.38971 -0.55208 -0.38477 -0.55532 C -0.37995 -0.5588 -0.37461 -0.55949 -0.36953 -0.56157 C -0.36771 -0.5588 -0.36406 -0.55741 -0.36393 -0.55301 C -0.36354 -0.5162 -0.37552 -0.47083 -0.38685 -0.44329 C -0.40078 -0.40995 -0.43216 -0.34722 -0.45495 -0.31481 C -0.46549 -0.3 -0.4763 -0.28588 -0.48763 -0.27292 C -0.50547 -0.25255 -0.50391 -0.25417 -0.51732 -0.24954 C -0.51914 -0.28102 -0.51979 -0.26551 -0.4974 -0.31111 C -0.475 -0.35648 -0.41992 -0.45301 -0.39453 -0.47662 C -0.36289 -0.50579 -0.37617 -0.50046 -0.35703 -0.50602 C -0.35495 -0.50556 -0.35065 -0.50856 -0.35078 -0.50486 C -0.35221 -0.45833 -0.35951 -0.4331 -0.37305 -0.3963 C -0.38971 -0.35069 -0.41302 -0.29375 -0.43477 -0.25579 C -0.46576 -0.20162 -0.45742 -0.20556 -0.47656 -0.19884 C -0.46302 -0.25463 -0.46198 -0.26481 -0.43268 -0.32847 C -0.41419 -0.36875 -0.39857 -0.41389 -0.37721 -0.44954 C -0.3737 -0.45532 -0.3707 -0.46204 -0.3668 -0.46667 C -0.36393 -0.47037 -0.36029 -0.47176 -0.35703 -0.47407 C -0.35352 -0.45116 -0.35391 -0.45995 -0.35703 -0.42477 C -0.36016 -0.38981 -0.36693 -0.35926 -0.37435 -0.32593 C -0.38841 -0.26435 -0.39635 -0.22662 -0.41328 -0.17546 C -0.4151 -0.16991 -0.41745 -0.16481 -0.41953 -0.15949 C -0.41771 -0.16921 -0.41615 -0.1794 -0.41393 -0.18912 C -0.39661 -0.2662 -0.38737 -0.30602 -0.36263 -0.37778 C -0.35195 -0.40903 -0.3401 -0.43889 -0.32786 -0.46806 C -0.3168 -0.49468 -0.2931 -0.5331 -0.2793 -0.54931 C -0.27513 -0.55417 -0.26953 -0.55347 -0.26471 -0.55532 C -0.26289 -0.54884 -0.25964 -0.54306 -0.25911 -0.53565 C -0.25729 -0.50764 -0.26094 -0.4838 -0.26602 -0.4581 C -0.2724 -0.42616 -0.27812 -0.39375 -0.2862 -0.36296 C -0.2974 -0.32106 -0.31016 -0.28056 -0.3237 -0.24097 C -0.33646 -0.2037 -0.36172 -0.13935 -0.38203 -0.10509 C -0.41576 -0.04838 -0.4168 -0.04375 -0.45495 -0.01991 C -0.45742 -0.01829 -0.46003 -0.01898 -0.46263 -0.01875 C -0.46602 -0.02245 -0.47344 -0.02269 -0.47305 -0.02986 C -0.46862 -0.11042 -0.4599 -0.15023 -0.43828 -0.20995 C -0.40143 -0.31227 -0.38255 -0.36713 -0.33203 -0.45069 C -0.31315 -0.48194 -0.29193 -0.50787 -0.27096 -0.53449 C -0.26615 -0.54051 -0.26068 -0.5456 -0.25495 -0.54792 C -0.24727 -0.55139 -0.23919 -0.55046 -0.23138 -0.55162 C -0.22852 -0.54421 -0.22448 -0.53796 -0.22305 -0.5294 C -0.22135 -0.52037 -0.22174 -0.51042 -0.22227 -0.50116 C -0.22422 -0.47106 -0.22552 -0.44028 -0.2306 -0.41111 C -0.24466 -0.33125 -0.27109 -0.24606 -0.29805 -0.17801 C -0.31576 -0.1331 -0.33216 -0.08519 -0.35495 -0.04838 C -0.37878 -0.00972 -0.36836 -0.01806 -0.38138 -0.0088 C -0.37591 -0.0669 -0.38008 -0.02963 -0.35078 -0.14838 C -0.3431 -0.1794 -0.32109 -0.26204 -0.30977 -0.3037 C -0.29831 -0.34699 -0.29036 -0.39398 -0.27513 -0.43333 C -0.27253 -0.44005 -0.27031 -0.44699 -0.26745 -0.45324 C -0.26562 -0.45694 -0.26328 -0.45972 -0.2612 -0.46296 C -0.26081 -0.46111 -0.25977 -0.45903 -0.25977 -0.45694 C -0.26732 -0.31852 -0.26523 -0.33079 -0.28893 -0.20394 C -0.30052 -0.14259 -0.32318 -0.05718 -0.33971 -0.0088 C -0.35312 0.03056 -0.36888 0.06713 -0.38555 0.10231 C -0.39167 0.11528 -0.42187 0.17454 -0.44036 0.18866 C -0.44948 0.19583 -0.45937 0.19954 -0.46888 0.20486 C -0.47005 0.19537 -0.47344 0.18588 -0.47227 0.17639 C -0.46745 0.13449 -0.45378 0.09352 -0.43893 0.06042 C -0.4207 0.01944 -0.40326 -0.02315 -0.38203 -0.05949 C -0.26523 -0.25995 -0.24922 -0.30069 -0.13346 -0.40625 C -0.12513 -0.41389 -0.11589 -0.4169 -0.10703 -0.42222 C -0.09427 -0.4206 -0.07969 -0.4294 -0.06888 -0.41736 C -0.06016 -0.40764 -0.05703 -0.38495 -0.05703 -0.36667 C -0.05703 -0.30139 -0.07135 -0.22824 -0.08971 -0.17176 C -0.13437 -0.03333 -0.15807 0.02153 -0.22161 0.13819 C -0.26862 0.22431 -0.31029 0.29097 -0.3681 0.35046 C -0.37812 0.36088 -0.38997 0.36435 -0.40078 0.37153 C -0.40286 0.36852 -0.40755 0.36736 -0.40703 0.36273 C -0.39583 0.25949 -0.37799 0.21343 -0.34596 0.12199 C -0.32565 0.06435 -0.30469 0.00741 -0.28268 -0.04838 C -0.24076 -0.15509 -0.20065 -0.24954 -0.14727 -0.33958 C -0.13841 -0.35463 -0.09766 -0.42199 -0.07161 -0.43588 C -0.06745 -0.43819 -0.06289 -0.4375 -0.05846 -0.43843 C -0.05768 -0.40926 -0.0543 -0.37986 -0.05638 -0.35069 C -0.05781 -0.3287 -0.0638 -0.3081 -0.06888 -0.28773 C -0.08047 -0.24028 -0.09206 -0.19236 -0.10638 -0.14699 C -0.14622 -0.02106 -0.19518 0.10162 -0.25078 0.20718 C -0.28177 0.2662 -0.31523 0.32106 -0.35013 0.37269 C -0.37708 0.4125 -0.43477 0.4919 -0.47721 0.51829 C -0.48945 0.52593 -0.50247 0.52824 -0.51523 0.5331 C -0.51693 0.52778 -0.52096 0.52292 -0.52018 0.51713 C -0.50977 0.44074 -0.47344 0.34815 -0.45078 0.29236 C -0.40352 0.17616 -0.33971 0.04282 -0.28411 -0.06181 C -0.22409 -0.175 -0.18971 -0.24282 -0.11602 -0.31852 C -0.10091 -0.33426 -0.0832 -0.34074 -0.0668 -0.35185 C -0.06211 -0.34954 -0.05495 -0.35231 -0.05286 -0.34444 C -0.04831 -0.32778 -0.04896 -0.30764 -0.04935 -0.28889 C -0.05026 -0.24537 -0.08073 -0.12431 -0.08268 -0.11736 C -0.11732 0.00116 -0.15508 0.08403 -0.20495 0.1838 C -0.24948 0.27292 -0.29128 0.35046 -0.34935 0.41227 C -0.37148 0.43565 -0.39661 0.44838 -0.42018 0.46644 L -0.48698 0.45532 C -0.49818 0.44444 -0.4987 0.41296 -0.4987 0.39005 C -0.4987 0.27523 -0.46641 0.17847 -0.43203 0.08495 C -0.38437 -0.04468 -0.32253 -0.16088 -0.2556 -0.25949 C -0.22513 -0.3044 -0.1931 -0.34722 -0.15846 -0.38148 C -0.13112 -0.40856 -0.10013 -0.42199 -0.07096 -0.44213 C -0.02956 -0.43889 -0.02305 -0.45903 -0.00286 -0.4 C 0.00065 -0.38981 0.00078 -0.37708 0.00273 -0.36551 C 0.00286 -0.32847 0.00781 -0.29074 0.00339 -0.2544 C -0.01536 -0.10069 -0.04336 0.00995 -0.09388 0.13565 C -0.1168 0.19282 -0.14141 0.24815 -0.16953 0.29745 C -0.21979 0.38519 -0.27956 0.45417 -0.34661 0.49375 C -0.36211 0.50278 -0.37904 0.49769 -0.39518 0.49977 C -0.3987 0.48657 -0.40729 0.47454 -0.4056 0.46042 C -0.39049 0.33079 -0.33763 0.22384 -0.28971 0.13079 C -0.27057 0.09375 -0.13203 -0.1588 -0.07161 -0.24699 C 0.01484 -0.37338 -0.0151 -0.3537 0.02982 -0.38032 C 0.02109 -0.33218 0.01953 -0.32083 0.00339 -0.2581 C -0.02383 -0.15255 -0.05312 -0.04861 -0.0806 0.05671 C -0.10195 0.13843 -0.12201 0.22153 -0.1431 0.30347 C -0.14883 0.32569 -0.15534 0.34699 -0.1612 0.36898 C -0.17318 0.41412 -0.18477 0.45949 -0.19661 0.50486 C -0.19844 0.51181 -0.20221 0.52569 -0.20221 0.52569 C -0.20195 0.52292 -0.20208 0.51991 -0.20143 0.51713 C -0.19089 0.46782 -0.16719 0.37662 -0.15638 0.34051 C -0.12513 0.23704 -0.08477 0.12384 -0.04596 0.0294 C -0.01419 -0.04745 0.03906 -0.1706 0.08398 -0.23218 C 0.09714 -0.25046 0.11406 -0.25764 0.12904 -0.2706 C 0.13398 -0.26389 0.14141 -0.26088 0.14362 -0.25069 C 0.1526 -0.20949 0.14466 -0.06968 0.14297 -0.05208 C 0.1332 0.05185 0.10885 0.17153 0.08255 0.26412 C 0.04714 0.38889 0.0125 0.48218 -0.05013 0.57014 C -0.06185 0.58681 -0.07839 0.58843 -0.09245 0.59745 C -0.11289 0.58588 -0.11198 0.59421 -0.11055 0.5331 C -0.1082 0.43681 -0.09219 0.34676 -0.0737 0.25671 C -0.04089 0.0963 0.00612 -0.07523 0.05482 -0.21875 C 0.08307 -0.30231 0.12656 -0.40579 0.1763 -0.45926 C 0.18516 -0.46898 0.19661 -0.46597 0.2069 -0.46921 C 0.21198 -0.45486 0.22005 -0.44259 0.22214 -0.42593 C 0.23854 -0.29329 0.21602 -0.11806 0.20195 -0.00139 C 0.19336 0.07014 0.18021 0.13958 0.16654 0.20856 C 0.15 0.29167 0.11003 0.46227 0.08047 0.5456 C 0.07135 0.5713 0.0582 0.59167 0.04714 0.61458 C 0.05404 0.48843 0.04779 0.57963 0.08945 0.31713 C 0.12174 0.11366 0.13945 -0.00417 0.19089 -0.2088 C 0.21211 -0.29329 0.24102 -0.38102 0.28047 -0.44444 C 0.28438 -0.45069 0.29023 -0.45116 0.29505 -0.4544 C 0.29805 -0.42778 0.30299 -0.40139 0.30404 -0.37407 C 0.31003 -0.21574 0.2918 -0.07523 0.27005 0.08264 C 0.25911 0.16204 0.24375 0.23935 0.22773 0.31597 C 0.21198 0.39051 0.20286 0.47338 0.17487 0.53565 C 0.1556 0.57847 0.1207 0.58843 0.09362 0.61458 C 0.08346 0.61343 0.06523 0.6287 0.06315 0.61088 C 0.05911 0.57847 0.07448 0.54769 0.0819 0.51713 C 0.09766 0.45162 0.1138 0.38634 0.13255 0.32338 C 0.19492 0.11389 0.25951 -0.09352 0.32487 -0.3 C 0.34583 -0.36644 0.36628 -0.4338 0.39154 -0.49514 C 0.44688 -0.6294 0.41706 -0.61088 0.44857 -0.6294 C 0.44414 -0.60185 0.44036 -0.57407 0.43529 -0.54676 C 0.37122 -0.20509 0.35664 -0.15046 0.26445 0.23449 C 0.19492 0.52477 0.21758 0.45093 0.16172 0.61458 C 0.17057 0.55532 0.17643 0.49468 0.18815 0.43681 C 0.23268 0.2162 0.29427 -0.07546 0.36029 -0.3 C 0.40755 -0.46088 0.38932 -0.42986 0.42279 -0.48287 C 0.41224 -0.40301 0.41133 -0.39491 0.38815 -0.26435 C 0.37565 -0.19468 0.3625 -0.12523 0.34779 -0.05694 C 0.31068 0.11551 0.26797 0.28426 0.23255 0.45787 C 0.22188 0.51019 0.17357 0.64236 0.20065 0.61458 C 0.23776 0.57662 0.24674 0.48634 0.26862 0.42083 C 0.30091 0.32454 0.33125 0.22616 0.36315 0.1294 C 0.38385 0.06667 0.40508 0.00417 0.4263 -0.0581 C 0.44167 -0.10347 0.45729 -0.14861 0.47279 -0.19398 C 0.47357 -0.19606 0.47552 -0.20231 0.47487 -0.20023 C 0.41849 -0.02222 0.4724 -0.20278 0.35612 0.21829 C 0.34245 0.26806 0.32695 0.3162 0.31589 0.36782 C 0.28477 0.51296 0.25807 0.51065 0.29648 0.50602 C 0.38294 0.26088 0.31432 0.46042 0.42839 0.10231 C 0.47839 -0.05463 0.46198 -0.01204 0.49362 -0.09028 C 0.49349 -0.08773 0.49349 -0.08519 0.49297 -0.08287 C 0.47057 0.01713 0.4526 0.09491 0.42357 0.1912 C 0.38854 0.30741 0.35091 0.4213 0.31523 0.53681 C 0.3099 0.5537 0.29479 0.60509 0.30065 0.58866 C 0.3707 0.39329 0.31289 0.5581 0.41797 0.2331 C 0.42513 0.21111 0.44492 0.14375 0.44023 0.16782 C 0.43372 0.20046 0.38997 0.4206 0.38815 0.43935 L 0.38047 0.51713 C 0.38125 0.52639 0.38047 0.53611 0.38945 0.51829 C 0.39844 0.50069 0.40677 0.48171 0.4138 0.46157 C 0.4263 0.42569 0.43802 0.38889 0.44779 0.35046 C 0.45638 0.31667 0.47435 0.20995 0.46862 0.2456 C 0.46823 0.24838 0.46784 0.25139 0.46732 0.25417 C 0.46458 0.26829 0.4612 0.28194 0.45898 0.29606 C 0.42826 0.48472 0.43255 0.45741 0.41445 0.59745 C 0.43125 0.60579 0.42174 0.60417 0.43815 0.54051 C 0.45 0.49444 0.45794 0.44514 0.4707 0.39977 C 0.48164 0.36134 0.4793 0.37616 0.4819 0.35787 C 0.47773 0.42037 0.47943 0.40417 0.45898 0.51343 C 0.45638 0.52708 0.44766 0.5669 0.4513 0.55417 C 0.45599 0.53727 0.45977 0.51944 0.46237 0.50116 L 0.47357 0.42338 C 0.47201 0.40764 0.47266 0.40718 0.46797 0.44421 C 0.46576 0.46227 0.46432 0.48056 0.46237 0.49861 C 0.46224 0.50764 0.46172 0.51667 0.46172 0.52569 C 0.46172 0.52708 0.46172 0.52986 0.46237 0.5294 C 0.46497 0.52824 0.46706 0.52454 0.4694 0.52199 C 0.47357 0.51134 0.47799 0.50116 0.4819 0.49005 C 0.48411 0.48333 0.48633 0.47315 0.48815 0.46528 C 0.48789 0.47106 0.48789 0.47685 0.48737 0.48264 C 0.48646 0.49583 0.48503 0.5088 0.48398 0.52199 C 0.48346 0.52824 0.48307 0.53449 0.48255 0.54051 C 0.48529 0.55046 0.48451 0.55093 0.48945 0.52824 C 0.49167 0.51875 0.49271 0.50856 0.4944 0.49861 C 0.49414 0.49583 0.49479 0.49213 0.49362 0.49005 C 0.49284 0.48843 0.49284 0.49398 0.49297 0.49606 C 0.49349 0.50486 0.49479 0.51343 0.4957 0.52199 C 0.49896 0.5213 0.50234 0.52153 0.50547 0.51968 C 0.50638 0.51898 0.50716 0.51644 0.5069 0.51458 C 0.50638 0.51088 0.50508 0.50718 0.50339 0.50486 C 0.50039 0.50069 0.4918 0.49537 0.48737 0.49236 C 0.48607 0.48912 0.48372 0.48657 0.4832 0.48264 C 0.48268 0.47847 0.48359 0.47384 0.48464 0.47014 C 0.48789 0.45903 0.49701 0.45069 0.50273 0.44676 C 0.50534 0.44491 0.5082 0.44514 0.51107 0.44421 C 0.51055 0.45093 0.51159 0.45833 0.50964 0.46412 C 0.50169 0.48796 0.48724 0.5037 0.47357 0.51458 C 0.46875 0.51852 0.46328 0.51968 0.4582 0.52199 C 0.45339 0.52083 0.44831 0.52153 0.44362 0.51829 C 0.43438 0.51204 0.43724 0.4875 0.43672 0.47639 C 0.44023 0.46574 0.44258 0.4537 0.44714 0.44421 C 0.45456 0.42894 0.4638 0.41782 0.47487 0.41458 C 0.47995 0.41319 0.48516 0.41389 0.49023 0.41343 C 0.49271 0.41829 0.49609 0.42222 0.49779 0.42824 C 0.50091 0.43912 0.49635 0.4581 0.49297 0.46528 C 0.48451 0.48333 0.47305 0.49282 0.46029 0.49745 C 0.45169 0.50046 0.44271 0.50069 0.43398 0.50231 C 0.41888 0.49815 0.40182 0.50208 0.39154 0.47755 C 0.38828 0.46968 0.38737 0.45949 0.38529 0.45046 C 0.38854 0.43773 0.38997 0.42292 0.39505 0.41227 C 0.40286 0.39537 0.42174 0.37847 0.43398 0.37384 C 0.44219 0.37083 0.45065 0.37153 0.45898 0.37014 C 0.46289 0.37361 0.46823 0.37384 0.4707 0.38009 C 0.47357 0.38727 0.4737 0.39745 0.47279 0.40602 C 0.4707 0.42778 0.45664 0.44606 0.44714 0.45417 C 0.44089 0.45949 0.43372 0.45995 0.42695 0.46273 C 0.41953 0.46042 0.36992 0.46412 0.35964 0.42569 C 0.35716 0.41644 0.35781 0.40509 0.3569 0.39491 C 0.36107 0.38287 0.36432 0.36991 0.3694 0.35903 C 0.37982 0.33634 0.39362 0.32963 0.40964 0.32338 C 0.41641 0.3206 0.42357 0.32176 0.43047 0.32083 C 0.43607 0.325 0.44271 0.32616 0.44714 0.3331 C 0.44987 0.3375 0.44987 0.34537 0.44987 0.35162 C 0.44987 0.39213 0.4474 0.40255 0.43112 0.4331 C 0.41875 0.45648 0.39531 0.47431 0.37982 0.48264 C 0.36992 0.48773 0.35938 0.48843 0.34922 0.4912 C 0.33307 0.48426 0.31471 0.48611 0.30065 0.47014 C 0.2944 0.46319 0.29453 0.44444 0.29648 0.43194 C 0.30078 0.40231 0.3082 0.37361 0.31862 0.34931 C 0.34154 0.29606 0.37734 0.23681 0.41315 0.20602 C 0.42253 0.19792 0.43307 0.19537 0.44297 0.19005 C 0.44688 0.19375 0.45286 0.19398 0.45482 0.20116 C 0.46159 0.22662 0.45117 0.27361 0.44714 0.29375 C 0.43776 0.34028 0.42839 0.35694 0.40339 0.39375 C 0.39479 0.40625 0.3849 0.41736 0.37422 0.42338 C 0.34896 0.43773 0.3224 0.44398 0.29648 0.45417 C 0.21602 0.44815 0.19362 0.46412 0.1194 0.37523 C 0.10247 0.35509 0.0944 0.31829 0.0819 0.29005 C 0.08411 0.27153 0.08294 0.25023 0.0888 0.23449 C 0.12708 0.13056 0.1599 0.09468 0.22487 0.04676 C 0.23997 0.03565 0.2569 0.03519 0.27279 0.0294 C 0.30313 0.03519 0.3276 0.02153 0.34023 0.0838 C 0.34453 0.10509 0.34063 0.12917 0.34089 0.15162 C 0.33672 0.17431 0.3349 0.19884 0.32839 0.21968 C 0.30651 0.29005 0.27917 0.3419 0.23815 0.37894 C 0.21732 0.39769 0.19362 0.4044 0.17148 0.41713 C 0.14688 0.41389 0.12188 0.4169 0.09779 0.40718 C 0.05755 0.39097 0.0332 0.33472 0.00482 0.2875 C 0.00039 0.25463 -0.01094 0.22222 -0.00846 0.18866 C 0.00052 0.06944 0.04948 0.00741 0.1082 -0.03843 C 0.14167 -0.06435 0.17904 -0.06875 0.21445 -0.08403 C 0.28411 -0.08287 0.30221 -0.09514 0.37214 -0.02477 C 0.3944 -0.00255 0.41016 0.03611 0.42904 0.06644 C 0.43555 0.10231 0.44883 0.13634 0.44857 0.17384 C 0.44818 0.21319 0.43945 0.25255 0.42695 0.28495 C 0.39922 0.35764 0.34779 0.41551 0.29987 0.43449 C 0.25846 0.45069 0.21563 0.45093 0.17357 0.45903 C 0.07174 0.43657 0.02135 0.45417 -0.05977 0.33565 C -0.08021 0.30602 -0.08945 0.25833 -0.1043 0.21968 C -0.10495 0.17106 -0.10951 0.12222 -0.10638 0.07384 C -0.10169 0.00347 -0.05729 -0.08171 -0.02995 -0.1125 C -0.00365 -0.14213 0.02878 -0.14954 0.0582 -0.16806 C 0.08698 -0.16551 0.11667 -0.17454 0.1444 -0.16065 C 0.20638 -0.12917 0.21888 -0.09282 0.25547 -0.02361 C 0.26081 0.00972 0.2707 0.0419 0.27148 0.07639 C 0.27331 0.16227 0.24362 0.22477 0.20273 0.26644 C 0.12487 0.34583 0.05716 0.32431 -0.0306 0.32824 C -0.12578 0.29537 -0.17865 0.29051 -0.2681 0.1838 C -0.30195 0.14375 -0.32422 0.0794 -0.35221 0.02708 C -0.35677 -0.02685 -0.37318 -0.08171 -0.36602 -0.13472 C -0.34883 -0.26296 -0.2707 -0.35648 -0.20638 -0.39144 C -0.16406 -0.41458 -0.11836 -0.4088 -0.07435 -0.41736 C 0.00742 -0.39352 0.02474 -0.40208 0.10404 -0.29884 C 0.13151 -0.26319 0.15078 -0.21088 0.17422 -0.1669 C 0.18281 -0.11875 0.19883 -0.07292 0.19987 -0.02245 C 0.20247 0.10463 0.1444 0.17778 0.09089 0.23819 C 0.01667 0.32199 -0.0819 0.32569 -0.16328 0.34792 C -0.29284 0.32917 -0.37214 0.35995 -0.47435 0.19606 C -0.49857 0.15741 -0.50299 0.09236 -0.51732 0.04051 C -0.50781 -0.02245 -0.50846 -0.09329 -0.48906 -0.14838 C -0.4388 -0.28866 -0.3375 -0.38889 -0.25078 -0.43102 C -0.20911 -0.45116 -0.16471 -0.44421 -0.12161 -0.45069 C -0.04648 -0.40787 -0.00065 -0.41181 0.04023 -0.27546 C 0.05313 -0.23218 0.04987 -0.17917 0.05482 -0.13102 C 0.04714 -0.07986 0.04674 -0.02361 0.0319 0.02199 C -0.00495 0.13519 -0.07747 0.2125 -0.14596 0.2456 C -0.1944 0.26875 -0.24544 0.26782 -0.29518 0.27894 C -0.41966 0.24444 -0.46875 0.25995 -0.57227 0.11597 C -0.60013 0.07708 -0.61576 0.01644 -0.6375 -0.03356 C -0.63958 -0.08704 -0.65195 -0.14236 -0.64375 -0.19398 C -0.62695 -0.29954 -0.55521 -0.37199 -0.50352 -0.40139 C -0.47409 -0.41806 -0.44206 -0.41458 -0.4112 -0.42106 C -0.34049 -0.38889 -0.32318 -0.39861 -0.27018 -0.31481 C -0.25729 -0.29444 -0.24896 -0.26644 -0.23828 -0.24213 C -0.23411 -0.18843 -0.22305 -0.15486 -0.25221 -0.11366 C -0.26276 -0.09884 -0.2776 -0.09815 -0.29036 -0.09028 L -0.34935 -0.09653 C -0.40586 -0.12731 -0.42396 -0.17894 -0.46328 -0.25069 C -0.4849 -0.33843 -0.5043 -0.36296 -0.46328 -0.46181 C -0.45443 -0.4831 -0.43594 -0.48241 -0.42227 -0.49259 C -0.40247 -0.48449 -0.38073 -0.48495 -0.36263 -0.46806 C -0.34896 -0.45532 -0.35326 -0.39074 -0.35911 -0.37778 C -0.39232 -0.30602 -0.42187 -0.31389 -0.47018 -0.29769 C -0.50208 -0.30648 -0.53659 -0.30093 -0.55898 -0.35185 C -0.56536 -0.36644 -0.56497 -0.38727 -0.5681 -0.40509 C -0.55807 -0.42569 -0.55104 -0.45231 -0.53815 -0.46667 C -0.48047 -0.53148 -0.45482 -0.52245 -0.39036 -0.5331 C -0.37695 -0.52824 -0.36224 -0.52963 -0.35013 -0.51829 C -0.34271 -0.51157 -0.33099 -0.47569 -0.34102 -0.45926 C -0.3724 -0.40856 -0.38776 -0.41713 -0.4293 -0.40625 C -0.46198 -0.40856 -0.48711 -0.39769 -0.51315 -0.43704 C -0.51732 -0.44329 -0.51641 -0.45532 -0.5181 -0.46435 C -0.50924 -0.47755 -0.50221 -0.4956 -0.4918 -0.50347 C -0.44779 -0.53819 -0.40755 -0.53495 -0.36055 -0.54051 C -0.33073 -0.53588 -0.2957 -0.5412 -0.26888 -0.50972 C -0.26654 -0.50694 -0.26797 -0.5 -0.26745 -0.49514 C -0.27461 -0.48866 -0.28125 -0.47963 -0.28893 -0.47546 C -0.31992 -0.4581 -0.35052 -0.46134 -0.38268 -0.45926 C -0.4026 -0.46273 -0.42266 -0.46412 -0.44245 -0.46921 C -0.44388 -0.46968 -0.44635 -0.47361 -0.44518 -0.47546 C -0.44102 -0.48218 -0.43542 -0.48634 -0.42995 -0.48889 C -0.39935 -0.50324 -0.37057 -0.50579 -0.33893 -0.50718 L -0.08411 -0.51713 C -0.06445 -0.5213 -0.04479 -0.52662 -0.02513 -0.5294 C 0.03568 -0.53819 0.0819 -0.53333 0.1457 -0.53194 C 0.19023 -0.52917 0.20794 -0.5287 0.25065 -0.52338 C 0.26081 -0.52199 0.27096 -0.52037 0.28112 -0.51829 C 0.29271 -0.5162 0.30404 -0.51343 0.31523 -0.50856 C 0.31536 -0.50694 0.31589 -0.50532 0.31589 -0.50347 C 0.31589 -0.49352 0.31211 -0.49329 0.30755 -0.48519 C 0.29206 -0.45787 0.29609 -0.46505 0.28398 -0.43333 C 0.27826 -0.39792 0.27591 -0.39167 0.27904 -0.34444 C 0.28099 -0.31713 0.2888 -0.29745 0.29779 -0.27662 C 0.30247 -0.26597 0.30781 -0.25648 0.31237 -0.24583 C 0.32227 -0.22269 0.32201 -0.21875 0.32839 -0.19144 C 0.32891 -0.18241 0.32995 -0.17338 0.32982 -0.16435 C 0.32969 -0.1625 0.32852 -0.15972 0.32773 -0.16065 C 0.3237 -0.16458 0.32083 -0.17153 0.31732 -0.17662 C 0.30938 -0.18773 0.30169 -0.19977 0.29297 -0.2088 C 0.27956 -0.22245 0.26563 -0.23426 0.2513 -0.24468 C 0.21432 -0.27083 0.17734 -0.28634 0.13815 -0.29884 C 0.11159 -0.30741 0.08503 -0.31481 0.0582 -0.31991 C 0.04167 -0.32292 0.02487 -0.32222 0.0082 -0.32361 C 0.00456 -0.32315 -0.01914 -0.32685 -0.02161 -0.30741 C -0.02253 -0.30023 -0.01836 -0.29398 -0.01602 -0.28773 C -0.01094 -0.27338 -0.00521 -0.25949 0.00065 -0.24583 C 0.0069 -0.23102 0.01458 -0.21829 0.02005 -0.20255 C 0.03229 -0.16782 0.03542 -0.14537 0.04232 -0.1088 C 0.04271 -0.09676 0.04492 -0.08472 0.04362 -0.07292 C 0.03906 -0.03102 0.0194 -0.0169 -0.00286 -0.00509 C -0.01758 0.00278 -0.03346 0.00162 -0.0487 0.00486 C -0.09128 -0.00093 -0.09492 0.00602 -0.13268 -0.02616 C -0.15964 -0.04884 -0.17617 -0.09745 -0.19727 -0.13102 C -0.22995 -0.18287 -0.24544 -0.21111 -0.29036 -0.25324 C -0.29961 -0.26181 -0.30846 -0.27245 -0.3181 -0.27917 C -0.32526 -0.28403 -0.33294 -0.28495 -0.34036 -0.28773 C -0.34414 -0.28727 -0.34792 -0.28843 -0.35143 -0.28657 C -0.3556 -0.28449 -0.36289 -0.27014 -0.36536 -0.2669 C -0.36875 -0.2625 -0.37187 -0.26273 -0.37578 -0.26181 C -0.38594 -0.27477 -0.37552 -0.25995 -0.38763 -0.28657 C -0.41185 -0.33958 -0.41328 -0.34676 -0.43893 -0.38148 C -0.46315 -0.41435 -0.44909 -0.39421 -0.46953 -0.41481 C -0.4724 -0.41782 -0.47513 -0.42153 -0.47786 -0.42477 C -0.47904 -0.42616 -0.48138 -0.42847 -0.48138 -0.42847 C -0.48294 -0.43194 -0.48659 -0.43981 -0.48763 -0.44329 C -0.48854 -0.44653 -0.48906 -0.45 -0.48971 -0.45324 C -0.4888 -0.45556 -0.48854 -0.46042 -0.48698 -0.46065 C -0.47461 -0.46134 -0.46237 -0.45694 -0.45013 -0.45556 C -0.43698 -0.45417 -0.4237 -0.45324 -0.41055 -0.45185 L -0.35078 -0.45324 C -0.33984 -0.45417 -0.32904 -0.45903 -0.3181 -0.45926 L -0.25013 -0.46181 L -0.20703 -0.46667 C -0.18047 -0.46782 -0.15378 -0.46759 -0.12721 -0.46806 C -0.09544 -0.47245 -0.08112 -0.475 -0.04453 -0.47662 C 0.00404 -0.47894 -0.02695 -0.47778 0.04857 -0.47917 C 0.06667 -0.48032 0.08177 -0.48148 0.10065 -0.48148 L 0.2444 -0.48032 C 0.27161 -0.47963 0.29896 -0.48056 0.3263 -0.47778 C 0.33372 -0.47708 0.3612 -0.46551 0.3694 -0.46296 C 0.37682 -0.46088 0.3888 -0.45995 0.39648 -0.45926 L 0.42695 -0.45694 C 0.42904 -0.45417 0.43177 -0.45093 0.4332 -0.44699 C 0.43516 -0.4419 0.43672 -0.43657 0.43815 -0.43102 C 0.43997 -0.42338 0.44128 -0.41134 0.44232 -0.4037 C 0.44362 -0.36875 0.44362 -0.37477 0.44232 -0.32106 C 0.44193 -0.30671 0.44089 -0.29236 0.44023 -0.27778 C 0.4388 -0.21019 0.43867 -0.22431 0.44154 -0.11875 C 0.44206 -0.10093 0.4444 -0.06551 0.4444 -0.06551 C 0.44453 -0.05579 0.44466 -0.04583 0.44505 -0.03588 C 0.44531 -0.02801 0.44609 -0.02037 0.44648 -0.0125 C 0.44674 -0.00394 0.44688 0.00486 0.44714 0.01343 C 0.4474 0.06898 0.4474 0.12454 0.44779 0.18009 C 0.44792 0.18681 0.44831 0.19329 0.44857 0.19977 C 0.44948 0.23056 0.4487 0.21227 0.44987 0.23681 C 0.45013 0.25417 0.45013 0.27153 0.45065 0.28866 C 0.45117 0.30903 0.45195 0.31829 0.45339 0.33681 C 0.45273 0.35509 0.45273 0.37315 0.4513 0.3912 C 0.45091 0.39583 0.44909 0.39954 0.44779 0.40347 C 0.44362 0.41667 0.43919 0.43148 0.43255 0.4419 C 0.42917 0.44722 0.4207 0.45324 0.41732 0.45532 C 0.40547 0.46319 0.39987 0.46412 0.38607 0.46782 C 0.37591 0.47037 0.36563 0.47315 0.35547 0.47523 C 0.34479 0.47731 0.33424 0.47894 0.32357 0.48009 C 0.31432 0.48102 0.30495 0.48102 0.2957 0.48125 L 0.24023 0.48264 L 0.16589 0.4838 L -0.06953 0.48009 C -0.07253 0.48009 -0.10273 0.47593 -0.10703 0.47523 C -0.11562 0.47361 -0.12409 0.47037 -0.13268 0.47014 L -0.51732 0.46782 C -0.51693 0.44421 -0.5168 0.42083 -0.51602 0.39745 C -0.51055 0.25185 -0.51497 0.44097 -0.5125 0.31968 C -0.51289 0.29815 -0.51263 0.27662 -0.51393 0.25532 C -0.51471 0.24074 -0.51732 0.22662 -0.51875 0.21227 C -0.51979 0.20162 -0.52057 0.19074 -0.52148 0.18009 C -0.52201 0.16852 -0.52266 0.15718 -0.52292 0.1456 C -0.52331 0.13079 -0.52331 0.11597 -0.52357 0.10116 C -0.52383 0.08958 -0.52409 0.07801 -0.52435 0.06644 C -0.52409 -0.01088 -0.52305 -0.08819 -0.52357 -0.16551 C -0.52383 -0.19931 -0.52513 -0.2331 -0.52643 -0.2669 C -0.52682 -0.27801 -0.52786 -0.28889 -0.52852 -0.3 C -0.52891 -0.30926 -0.52943 -0.31829 -0.52982 -0.32731 C -0.53008 -0.33912 -0.53086 -0.35116 -0.5306 -0.36296 C -0.53008 -0.38032 -0.53021 -0.39815 -0.52773 -0.41481 C -0.52565 -0.4294 -0.52174 -0.44306 -0.51732 -0.45556 C -0.51497 -0.46227 -0.51315 -0.46944 -0.51042 -0.47546 C -0.50313 -0.49074 -0.5 -0.49606 -0.49036 -0.50116 C -0.4888 -0.50208 -0.48711 -0.50185 -0.48555 -0.50231 C -0.4401 -0.48981 -0.47799 -0.50208 -0.4293 -0.48032 C -0.37005 -0.4537 -0.3681 -0.45741 -0.3181 -0.42731 C -0.31042 -0.42245 -0.30273 -0.41713 -0.29518 -0.41111 C -0.2849 -0.40301 -0.26354 -0.3838 -0.2543 -0.37037 C -0.24935 -0.36343 -0.24544 -0.35394 -0.24102 -0.34583 C -0.23802 -0.33171 -0.23424 -0.31829 -0.23203 -0.3037 C -0.22669 -0.26921 -0.22917 -0.21829 -0.2362 -0.18912 C -0.24831 -0.13819 -0.26732 -0.09352 -0.28268 -0.04583 C -0.31419 0.05139 -0.30195 0.00602 -0.32305 0.10116 C -0.32344 0.11829 -0.32643 0.13611 -0.32435 0.15301 C -0.32214 0.17269 -0.31823 0.19352 -0.31055 0.20856 C -0.28802 0.25231 -0.23281 0.28171 -0.20638 0.29491 C -0.12526 0.33565 -0.10221 0.32963 -0.01055 0.34306 C 0.07383 0.33634 0.17031 0.34375 0.25482 0.30116 C 0.29857 0.27894 0.33646 0.25671 0.36862 0.20116 C 0.37578 0.18866 0.38021 0.17222 0.38607 0.15787 C 0.39753 0.075 0.40508 0.05532 0.39505 -0.03588 C 0.39232 -0.06065 0.38568 -0.08356 0.37839 -0.10509 C 0.37305 -0.12106 0.36549 -0.13472 0.35755 -0.14699 C 0.33945 -0.175 0.31979 -0.19954 0.29714 -0.21366 C 0.27969 -0.22454 0.22956 -0.24444 0.21589 -0.24954 C 0.20742 -0.25255 0.1987 -0.25347 0.19023 -0.25694 C 0.10339 -0.29213 0.15547 -0.28009 0.1013 -0.29028 C 0.0957 -0.28727 0.08971 -0.28657 0.08464 -0.28148 C 0.07852 -0.27546 0.06133 -0.23403 0.05964 -0.22986 C 0.05273 -0.21227 0.03411 -0.16481 0.02839 -0.13843 C 0.02578 -0.12639 0.02461 -0.11366 0.02279 -0.10139 C 0.02174 -0.08519 0.01901 -0.06111 0.02148 -0.04468 C 0.02396 -0.02685 0.02969 -0.01157 0.0388 -0.00255 C 0.04401 0.00255 0.04974 0.00602 0.05547 0.00856 C 0.06016 0.01065 0.06523 0.01019 0.07005 0.01088 C 0.07604 0.0081 0.08268 0.00787 0.08815 0.00231 C 0.10104 -0.01088 0.10052 -0.02778 0.10404 -0.05069 C 0.09987 -0.08403 0.09961 -0.11968 0.09154 -0.15069 C 0.08242 -0.18565 0.03971 -0.2287 0.02487 -0.24329 C 0.00326 -0.26481 -0.04753 -0.30671 -0.07096 -0.31991 C -0.09896 -0.33565 -0.1082 -0.33519 -0.13268 -0.33843 C -0.14505 -0.3375 -0.15755 -0.34097 -0.16953 -0.33588 C -0.17852 -0.33218 -0.18607 -0.32106 -0.19388 -0.3125 C -0.24544 -0.25532 -0.23203 -0.275 -0.26263 -0.21875 C -0.26862 -0.19074 -0.27057 -0.18912 -0.26953 -0.15579 C -0.26927 -0.14444 -0.26914 -0.13218 -0.26602 -0.12245 C -0.25937 -0.10023 -0.25013 -0.08102 -0.24102 -0.06181 C -0.23229 -0.04352 -0.2224 -0.02685 -0.21263 -0.00995 C -0.19935 0.01296 -0.18385 0.03773 -0.1668 0.05162 C -0.15391 0.06227 -0.14023 0.07014 -0.12643 0.07639 C -0.11016 0.0838 -0.08607 0.0831 -0.06953 0.0838 C -0.04648 0.07199 -0.04609 0.07338 -0.02721 0.05903 C -0.01862 0.05278 -0.01576 0.05023 -0.00846 0.04051 C -0.00677 0.03843 -0.00495 0.03611 -0.00352 0.0331 C -0.00247 0.03102 -0.00169 0.02824 -0.00078 0.02569 C 0.00091 0.02083 0.00247 0.01597 0.00404 0.01088 C 0.00482 0.00509 0.00703 -0.00787 0.00482 -0.01366 C -0.00221 -0.03125 -0.00898 -0.03102 -0.01953 -0.03588 C -0.01771 -0.03056 -0.01654 -0.02431 -0.01393 -0.01991 C -0.0099 -0.01273 0.00872 0.0162 0.01862 0.02454 C 0.02031 0.02593 0.0224 0.02616 0.02422 0.02708 C 0.02578 0.02662 0.02773 0.02731 0.02904 0.02569 C 0.0319 0.02245 0.02956 0.00718 0.02904 0.00602 C 0.02292 -0.00856 0.01042 -0.00833 0.00195 -0.01134 C -0.00078 -0.00995 -0.00417 -0.01065 -0.00638 -0.00764 C -0.00742 -0.00602 -0.00599 -0.00255 -0.0056 -0.00023 C -0.00534 0.00231 -0.00508 0.00509 -0.0043 0.00718 C -0.00195 0.01389 0.00026 0.01644 0.00339 0.02083 C 0.00456 0.01968 0.00612 0.01921 0.0069 0.01713 C 0.00833 0.01296 0.0069 -0.00394 0.0069 -0.00509 C 0.00391 -0.0037 0.00391 -0.00463 0.00195 -0.00023 C 0.00182 0.00023 0.00195 0.00069 0.00195 0.00116 L -0.00911 -0.00509 L -0.0056 0.04051 L -0.00143 0.02199 L -0.06185 -0.20255 L 0.03945 0.26782 L 0.16523 -0.10023 L -0.0918 0.07014 L 0.00404 0.00972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122</Words>
  <Application>Microsoft Office PowerPoint</Application>
  <PresentationFormat>Widescreen</PresentationFormat>
  <Paragraphs>25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most creative powerpoint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most creative powerpoint game</dc:title>
  <dc:subject>game</dc:subject>
  <dc:creator>the snooze</dc:creator>
  <cp:lastModifiedBy>the snooze</cp:lastModifiedBy>
  <cp:revision>13</cp:revision>
  <dcterms:created xsi:type="dcterms:W3CDTF">2023-02-10T05:45:48Z</dcterms:created>
  <dcterms:modified xsi:type="dcterms:W3CDTF">2023-02-10T06:51:12Z</dcterms:modified>
</cp:coreProperties>
</file>