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2090" autoAdjust="0"/>
  </p:normalViewPr>
  <p:slideViewPr>
    <p:cSldViewPr snapToGrid="0">
      <p:cViewPr varScale="1">
        <p:scale>
          <a:sx n="93" d="100"/>
          <a:sy n="93" d="100"/>
        </p:scale>
        <p:origin x="-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70DB-E0E0-4059-9A51-7467505E5CD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93746-E2DE-499C-A9E9-50FB5D3D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choose the challenge?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93746-E2DE-499C-A9E9-50FB5D3D77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6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wisellis.com/industries/life-insurance-annuities/the-characteristics-of-people-who-buy-life-insuran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apa.org/news/podcasts/speaking-of-psychology/attention-spans" TargetMode="External"/><Relationship Id="rId4" Type="http://schemas.openxmlformats.org/officeDocument/2006/relationships/hyperlink" Target="https://en.comparis.ch/lebensversicherung/defaul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s.tiktok.com/help/article/ad-targ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165513-5B48-796E-4738-94D0DE49A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Pax challenge @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C157F7-C1C7-AE4F-411F-B7C6E273C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6273"/>
            <a:ext cx="9144000" cy="1119689"/>
          </a:xfrm>
        </p:spPr>
        <p:txBody>
          <a:bodyPr/>
          <a:lstStyle/>
          <a:p>
            <a:r>
              <a:rPr lang="en-US" dirty="0"/>
              <a:t>NAVBÄR</a:t>
            </a:r>
          </a:p>
        </p:txBody>
      </p:sp>
      <p:pic>
        <p:nvPicPr>
          <p:cNvPr id="10" name="Picture 9" descr="A black and white text with white text&#10;&#10;Description automatically generated">
            <a:extLst>
              <a:ext uri="{FF2B5EF4-FFF2-40B4-BE49-F238E27FC236}">
                <a16:creationId xmlns:a16="http://schemas.microsoft.com/office/drawing/2014/main" id="{2DC56AAF-7105-4590-CA8F-570A3A9C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11802"/>
            <a:ext cx="3048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C6A2-8649-74AB-CED8-9787B6B9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ACF3-0631-3475-40B4-6FF8C130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34442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age of life insurance buyers are 43 years old</a:t>
            </a:r>
            <a:r>
              <a:rPr lang="en-US" baseline="30000" dirty="0"/>
              <a:t>1</a:t>
            </a:r>
          </a:p>
          <a:p>
            <a:r>
              <a:rPr lang="en-US" dirty="0"/>
              <a:t>Average monthly cost of life insurance is 100 CHF/month</a:t>
            </a:r>
            <a:r>
              <a:rPr lang="en-US" baseline="30000" dirty="0"/>
              <a:t>2</a:t>
            </a:r>
          </a:p>
          <a:p>
            <a:r>
              <a:rPr lang="en-US" dirty="0"/>
              <a:t>Average attention span is 47 seconds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Younger generations do not have patience for reading documentation </a:t>
            </a:r>
          </a:p>
          <a:p>
            <a:pPr lvl="1"/>
            <a:r>
              <a:rPr lang="en-US" dirty="0"/>
              <a:t>Need a way to have friendly way to interact with documentation without clicking on all the links </a:t>
            </a:r>
          </a:p>
          <a:p>
            <a:r>
              <a:rPr lang="en-US" dirty="0"/>
              <a:t>Why not have central index of truth for easy answers?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9D52F-473D-C0E3-909A-383674654E46}"/>
              </a:ext>
            </a:extLst>
          </p:cNvPr>
          <p:cNvSpPr txBox="1"/>
          <p:nvPr/>
        </p:nvSpPr>
        <p:spPr>
          <a:xfrm>
            <a:off x="105252" y="6241334"/>
            <a:ext cx="67585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000" dirty="0">
                <a:hlinkClick r:id="rId3"/>
              </a:rPr>
              <a:t>https://lewisellis.com/industries/life-insurance-annuities/the-characteristics-of-people-who-buy-life-insurance/</a:t>
            </a:r>
            <a:endParaRPr lang="en-US" sz="1000" dirty="0"/>
          </a:p>
          <a:p>
            <a:pPr marL="342900" indent="-342900">
              <a:buFontTx/>
              <a:buAutoNum type="arabicPeriod"/>
            </a:pPr>
            <a:r>
              <a:rPr lang="en-US" sz="1000" dirty="0">
                <a:hlinkClick r:id="rId4"/>
              </a:rPr>
              <a:t>https://en.comparis.ch/lebensversicherung/default</a:t>
            </a:r>
            <a:endParaRPr lang="en-US" sz="1000" dirty="0"/>
          </a:p>
          <a:p>
            <a:pPr marL="342900" indent="-342900">
              <a:buFontTx/>
              <a:buAutoNum type="arabicPeriod"/>
            </a:pPr>
            <a:r>
              <a:rPr lang="en-US" sz="1000" dirty="0">
                <a:hlinkClick r:id="rId5"/>
              </a:rPr>
              <a:t>https://www.apa.org/news/podcasts/speaking-of-psychology/attention-spans</a:t>
            </a:r>
            <a:endParaRPr lang="en-US" sz="1000" dirty="0"/>
          </a:p>
          <a:p>
            <a:pPr marL="342900" indent="-342900">
              <a:buAutoNum type="arabicPeriod"/>
            </a:pPr>
            <a:endParaRPr lang="en-US" sz="1000" dirty="0"/>
          </a:p>
          <a:p>
            <a:pPr marL="342900" indent="-342900">
              <a:buAutoNum type="arabicPeriod"/>
            </a:pP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4E157-5714-DA76-34EC-CE2DDACA5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895" y="1690688"/>
            <a:ext cx="4827459" cy="303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605E1-9008-E0A2-BC4D-E45795375EEF}"/>
              </a:ext>
            </a:extLst>
          </p:cNvPr>
          <p:cNvSpPr txBox="1"/>
          <p:nvPr/>
        </p:nvSpPr>
        <p:spPr>
          <a:xfrm>
            <a:off x="105252" y="5538856"/>
            <a:ext cx="1043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A 71-year-old woman from California, became the state's first recorded fatality  from a black bear attack.</a:t>
            </a:r>
          </a:p>
        </p:txBody>
      </p:sp>
    </p:spTree>
    <p:extLst>
      <p:ext uri="{BB962C8B-B14F-4D97-AF65-F5344CB8AC3E}">
        <p14:creationId xmlns:p14="http://schemas.microsoft.com/office/powerpoint/2010/main" val="14140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F14E5-DFC2-0240-34EC-2925DF6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2F0D-962B-A732-3A33-940BB6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961A-AC07-9B27-089D-10F6214E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4442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Targetted ads using TikTok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Gender </a:t>
            </a:r>
          </a:p>
          <a:p>
            <a:pPr lvl="1"/>
            <a:r>
              <a:rPr lang="en-US" dirty="0"/>
              <a:t>Age: 18-24, 25-34, 35-44 (get our three target groups)</a:t>
            </a:r>
          </a:p>
          <a:p>
            <a:pPr lvl="1"/>
            <a:r>
              <a:rPr lang="en-US" dirty="0"/>
              <a:t>Location (can be specific as city): Basel </a:t>
            </a:r>
          </a:p>
          <a:p>
            <a:pPr lvl="1"/>
            <a:r>
              <a:rPr lang="en-US" dirty="0"/>
              <a:t>Interests (get tailored videos)</a:t>
            </a:r>
          </a:p>
          <a:p>
            <a:pPr lvl="1"/>
            <a:r>
              <a:rPr lang="en-US" dirty="0"/>
              <a:t>Cell phone carrier: insure living in Switzerland </a:t>
            </a:r>
          </a:p>
          <a:p>
            <a:r>
              <a:rPr lang="en-US" dirty="0"/>
              <a:t>Create cool video of activities like ski tricks and voice over: want some of that life insurance (pssst… key kid)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6ED65-5710-005D-C656-B68536D258F4}"/>
              </a:ext>
            </a:extLst>
          </p:cNvPr>
          <p:cNvSpPr txBox="1"/>
          <p:nvPr/>
        </p:nvSpPr>
        <p:spPr>
          <a:xfrm>
            <a:off x="128017" y="6376732"/>
            <a:ext cx="3175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>
                <a:hlinkClick r:id="rId2"/>
              </a:rPr>
              <a:t>https://ads.tiktok.com/help/article/ad-targeting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/>
              <a:t>Image generated by DALL-E </a:t>
            </a:r>
          </a:p>
          <a:p>
            <a:pPr marL="342900" indent="-342900">
              <a:buAutoNum type="arabicPeriod"/>
            </a:pP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DBD8D-703F-1274-90A7-F687EF78AFD6}"/>
              </a:ext>
            </a:extLst>
          </p:cNvPr>
          <p:cNvSpPr txBox="1"/>
          <p:nvPr/>
        </p:nvSpPr>
        <p:spPr>
          <a:xfrm>
            <a:off x="128017" y="5722236"/>
            <a:ext cx="924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A teenager in Romania was mauled to death by a bear while hiking in the </a:t>
            </a:r>
            <a:r>
              <a:rPr lang="en-US" dirty="0" err="1"/>
              <a:t>Bucegi</a:t>
            </a:r>
            <a:r>
              <a:rPr lang="en-US" dirty="0"/>
              <a:t> mountains. </a:t>
            </a:r>
          </a:p>
        </p:txBody>
      </p:sp>
      <p:pic>
        <p:nvPicPr>
          <p:cNvPr id="6" name="Picture 5" descr="A person skiing down a mountain&#10;&#10;Description automatically generated">
            <a:extLst>
              <a:ext uri="{FF2B5EF4-FFF2-40B4-BE49-F238E27FC236}">
                <a16:creationId xmlns:a16="http://schemas.microsoft.com/office/drawing/2014/main" id="{43D6AF76-39B8-2707-CC97-2B7894396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53" y="1345850"/>
            <a:ext cx="4247147" cy="42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4B9C-2298-1D41-0557-5426421D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ChatAVB.com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EEAE-7E87-BFF0-9E66-24281B58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2147" cy="4351338"/>
          </a:xfrm>
        </p:spPr>
        <p:txBody>
          <a:bodyPr/>
          <a:lstStyle/>
          <a:p>
            <a:r>
              <a:rPr lang="en-US" dirty="0"/>
              <a:t>What is the purpose of the application?</a:t>
            </a:r>
          </a:p>
          <a:p>
            <a:r>
              <a:rPr lang="en-US" dirty="0"/>
              <a:t>What are we offering from PAX?</a:t>
            </a:r>
          </a:p>
          <a:p>
            <a:pPr lvl="1"/>
            <a:r>
              <a:rPr lang="en-US" dirty="0"/>
              <a:t>disability insurance</a:t>
            </a:r>
          </a:p>
          <a:p>
            <a:pPr lvl="1"/>
            <a:r>
              <a:rPr lang="en-US" dirty="0"/>
              <a:t>life insurance</a:t>
            </a:r>
          </a:p>
          <a:p>
            <a:pPr lvl="1"/>
            <a:r>
              <a:rPr lang="en-US" dirty="0"/>
              <a:t>savings life insurance</a:t>
            </a:r>
          </a:p>
          <a:p>
            <a:pPr lvl="1"/>
            <a:r>
              <a:rPr lang="en-US" dirty="0"/>
              <a:t>children's insurance</a:t>
            </a:r>
          </a:p>
          <a:p>
            <a:pPr lvl="1"/>
            <a:r>
              <a:rPr lang="en-US" dirty="0"/>
              <a:t>payout plan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498F2-B9FD-BF3C-12D5-90209E70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347" y="1348316"/>
            <a:ext cx="4578350" cy="4578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ADE51-722F-5C5D-77A8-D29701B54999}"/>
              </a:ext>
            </a:extLst>
          </p:cNvPr>
          <p:cNvSpPr txBox="1"/>
          <p:nvPr/>
        </p:nvSpPr>
        <p:spPr>
          <a:xfrm>
            <a:off x="104456" y="5715298"/>
            <a:ext cx="9258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The "Ninja Bear," officially designated as "OSO18," was notorious in Japan's Hokkaido region </a:t>
            </a:r>
          </a:p>
          <a:p>
            <a:r>
              <a:rPr lang="en-US" dirty="0"/>
              <a:t>for attacking dozens of cows and evading capture for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7E7D7-931C-C0C2-3117-AB9F8A34ADA9}"/>
              </a:ext>
            </a:extLst>
          </p:cNvPr>
          <p:cNvSpPr txBox="1"/>
          <p:nvPr/>
        </p:nvSpPr>
        <p:spPr>
          <a:xfrm>
            <a:off x="7371347" y="1388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Chat with </a:t>
            </a:r>
            <a:r>
              <a:rPr lang="en-US"/>
              <a:t>NAVBÄR now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8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551-412B-B9DD-33AE-A26E89D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NAVBÄR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7CA5-0D36-7E3B-DB9A-B621C0E7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2168" cy="4351338"/>
          </a:xfrm>
        </p:spPr>
        <p:txBody>
          <a:bodyPr/>
          <a:lstStyle/>
          <a:p>
            <a:r>
              <a:rPr lang="en-US" dirty="0"/>
              <a:t>Friendly chat bear who want to help you select the bear insurance</a:t>
            </a:r>
          </a:p>
          <a:p>
            <a:r>
              <a:rPr lang="en-US" dirty="0"/>
              <a:t>Indexed webpage and documentation to provide detailed responses to questions</a:t>
            </a:r>
          </a:p>
          <a:p>
            <a:pPr lvl="1"/>
            <a:r>
              <a:rPr lang="en-US" dirty="0"/>
              <a:t>Microsoft AI search</a:t>
            </a:r>
          </a:p>
          <a:p>
            <a:pPr lvl="1"/>
            <a:r>
              <a:rPr lang="en-US" dirty="0"/>
              <a:t>ChatGPT 4o</a:t>
            </a:r>
          </a:p>
          <a:p>
            <a:pPr lvl="1"/>
            <a:r>
              <a:rPr lang="en-US" dirty="0"/>
              <a:t>RAG</a:t>
            </a:r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6A9E2DB-11B6-379C-AAFE-A16DDB5A5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719" y="1985210"/>
            <a:ext cx="3068336" cy="30998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6758A-AFF1-3DB4-37E5-B3AF4B35773E}"/>
              </a:ext>
            </a:extLst>
          </p:cNvPr>
          <p:cNvSpPr txBox="1"/>
          <p:nvPr/>
        </p:nvSpPr>
        <p:spPr>
          <a:xfrm>
            <a:off x="128519" y="5715298"/>
            <a:ext cx="855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b="1" dirty="0"/>
              <a:t>Grizzly No. 399</a:t>
            </a:r>
            <a:r>
              <a:rPr lang="en-US" dirty="0"/>
              <a:t>, a beloved bear in Grand Teton National Park, was killed by a vehicle, </a:t>
            </a:r>
          </a:p>
          <a:p>
            <a:r>
              <a:rPr lang="en-US" dirty="0"/>
              <a:t>leading to a community vigil in her honor. </a:t>
            </a:r>
          </a:p>
        </p:txBody>
      </p:sp>
    </p:spTree>
    <p:extLst>
      <p:ext uri="{BB962C8B-B14F-4D97-AF65-F5344CB8AC3E}">
        <p14:creationId xmlns:p14="http://schemas.microsoft.com/office/powerpoint/2010/main" val="269565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31FB-1B0B-9154-1687-294D5CB6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4EA2-47F1-B1ED-9528-C024E641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44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Fabrizio Parrillo </a:t>
            </a:r>
          </a:p>
          <a:p>
            <a:pPr marL="0" indent="0">
              <a:buNone/>
            </a:pPr>
            <a:r>
              <a:rPr lang="en-US" dirty="0"/>
              <a:t>Alex Rovner </a:t>
            </a:r>
          </a:p>
          <a:p>
            <a:pPr marL="0" indent="0">
              <a:buNone/>
            </a:pPr>
            <a:r>
              <a:rPr lang="en-US" dirty="0"/>
              <a:t>Niluka Piyasinghe </a:t>
            </a:r>
          </a:p>
          <a:p>
            <a:pPr marL="0" indent="0">
              <a:buNone/>
            </a:pPr>
            <a:r>
              <a:rPr lang="en-US" dirty="0"/>
              <a:t>Normand Overney </a:t>
            </a:r>
          </a:p>
          <a:p>
            <a:pPr marL="0" indent="0">
              <a:buNone/>
            </a:pPr>
            <a:r>
              <a:rPr lang="en-US" dirty="0"/>
              <a:t>Kevin Yar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2DF24-FFD1-FDDF-C08A-96DC61FE5806}"/>
              </a:ext>
            </a:extLst>
          </p:cNvPr>
          <p:cNvSpPr txBox="1"/>
          <p:nvPr/>
        </p:nvSpPr>
        <p:spPr>
          <a:xfrm>
            <a:off x="128519" y="5715298"/>
            <a:ext cx="10836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b="1" dirty="0"/>
              <a:t>Hugh Glass</a:t>
            </a:r>
            <a:r>
              <a:rPr lang="en-US" dirty="0"/>
              <a:t>, a 19th-century fur trapper, survived a grizzly bear mauling and crawled over 200 miles to safety,</a:t>
            </a:r>
          </a:p>
          <a:p>
            <a:r>
              <a:rPr lang="en-US" dirty="0"/>
              <a:t> inspiring the film "The Revenant."</a:t>
            </a:r>
          </a:p>
        </p:txBody>
      </p:sp>
    </p:spTree>
    <p:extLst>
      <p:ext uri="{BB962C8B-B14F-4D97-AF65-F5344CB8AC3E}">
        <p14:creationId xmlns:p14="http://schemas.microsoft.com/office/powerpoint/2010/main" val="364556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421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NAVBÄR</vt:lpstr>
      <vt:lpstr>Background</vt:lpstr>
      <vt:lpstr>How do we get attention?</vt:lpstr>
      <vt:lpstr>ChatAVB.com</vt:lpstr>
      <vt:lpstr>What is NAVBÄR 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Normand Overney</dc:creator>
  <cp:lastModifiedBy>Normand Overney</cp:lastModifiedBy>
  <cp:revision>7</cp:revision>
  <dcterms:created xsi:type="dcterms:W3CDTF">2024-11-02T13:09:02Z</dcterms:created>
  <dcterms:modified xsi:type="dcterms:W3CDTF">2024-11-03T06:14:08Z</dcterms:modified>
</cp:coreProperties>
</file>