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20"/>
  </p:notesMasterIdLst>
  <p:sldIdLst>
    <p:sldId id="301" r:id="rId2"/>
    <p:sldId id="257" r:id="rId3"/>
    <p:sldId id="325" r:id="rId4"/>
    <p:sldId id="258" r:id="rId5"/>
    <p:sldId id="315" r:id="rId6"/>
    <p:sldId id="317" r:id="rId7"/>
    <p:sldId id="319" r:id="rId8"/>
    <p:sldId id="314" r:id="rId9"/>
    <p:sldId id="304" r:id="rId10"/>
    <p:sldId id="320" r:id="rId11"/>
    <p:sldId id="260" r:id="rId12"/>
    <p:sldId id="283" r:id="rId13"/>
    <p:sldId id="302" r:id="rId14"/>
    <p:sldId id="321" r:id="rId15"/>
    <p:sldId id="271" r:id="rId16"/>
    <p:sldId id="322" r:id="rId17"/>
    <p:sldId id="323" r:id="rId18"/>
    <p:sldId id="324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F4B6"/>
    <a:srgbClr val="B2F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81" d="100"/>
          <a:sy n="81" d="100"/>
        </p:scale>
        <p:origin x="150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slide" Target="../slides/slide7.xml"/><Relationship Id="rId1" Type="http://schemas.openxmlformats.org/officeDocument/2006/relationships/slide" Target="../slides/slide6.xml"/><Relationship Id="rId4" Type="http://schemas.openxmlformats.org/officeDocument/2006/relationships/slide" Target="../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67CFE-6590-4762-BD6A-17E7CDD7AD96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F5F96A2-044E-45CC-B175-EEC6360AEA9A}">
      <dgm:prSet phldrT="[Texto]" custT="1"/>
      <dgm:spPr/>
      <dgm:t>
        <a:bodyPr/>
        <a:lstStyle/>
        <a:p>
          <a:r>
            <a:rPr lang="es-ES_tradnl" sz="1800" b="1" dirty="0"/>
            <a:t>Representación Unitaria</a:t>
          </a:r>
          <a:endParaRPr lang="es-ES" sz="1800" b="1" dirty="0"/>
        </a:p>
      </dgm:t>
    </dgm:pt>
    <dgm:pt modelId="{AB04B5B0-A2A2-4432-B389-295E28F4B8B1}" type="parTrans" cxnId="{EADCDC24-9000-4F11-BD60-5FD2DB77E04A}">
      <dgm:prSet/>
      <dgm:spPr/>
      <dgm:t>
        <a:bodyPr/>
        <a:lstStyle/>
        <a:p>
          <a:endParaRPr lang="es-ES" sz="1800" b="1"/>
        </a:p>
      </dgm:t>
    </dgm:pt>
    <dgm:pt modelId="{21730096-0F3B-4CC0-9DDC-F5C03C22D631}" type="sibTrans" cxnId="{EADCDC24-9000-4F11-BD60-5FD2DB77E04A}">
      <dgm:prSet/>
      <dgm:spPr/>
      <dgm:t>
        <a:bodyPr/>
        <a:lstStyle/>
        <a:p>
          <a:endParaRPr lang="es-ES" sz="1800" b="1"/>
        </a:p>
      </dgm:t>
    </dgm:pt>
    <dgm:pt modelId="{D5E71FC8-D014-4A0D-8DB8-2ACF9301876F}">
      <dgm:prSet phldrT="[Texto]" custT="1"/>
      <dgm:spPr/>
      <dgm:t>
        <a:bodyPr/>
        <a:lstStyle/>
        <a:p>
          <a:r>
            <a:rPr lang="es-ES_tradnl" sz="1800" b="1" dirty="0"/>
            <a:t>Elecciones a representantes</a:t>
          </a:r>
          <a:endParaRPr lang="es-ES" sz="1800" b="1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60D3DE1-695A-49EB-B5AF-39CA8187D7DE}" type="parTrans" cxnId="{8DD72F73-B214-4C00-9C8F-D779A7451D8D}">
      <dgm:prSet/>
      <dgm:spPr/>
      <dgm:t>
        <a:bodyPr/>
        <a:lstStyle/>
        <a:p>
          <a:endParaRPr lang="es-ES" sz="1800" b="1"/>
        </a:p>
      </dgm:t>
    </dgm:pt>
    <dgm:pt modelId="{0F4899AC-3EE1-4632-890D-FCE60936AC53}" type="sibTrans" cxnId="{8DD72F73-B214-4C00-9C8F-D779A7451D8D}">
      <dgm:prSet/>
      <dgm:spPr/>
      <dgm:t>
        <a:bodyPr/>
        <a:lstStyle/>
        <a:p>
          <a:endParaRPr lang="es-ES" sz="1800" b="1"/>
        </a:p>
      </dgm:t>
    </dgm:pt>
    <dgm:pt modelId="{B82F8847-C905-4BFC-8A01-0982737D9224}">
      <dgm:prSet phldrT="[Texto]" custT="1"/>
      <dgm:spPr/>
      <dgm:t>
        <a:bodyPr/>
        <a:lstStyle/>
        <a:p>
          <a:r>
            <a:rPr lang="es-ES_tradnl" sz="1800" b="1" dirty="0"/>
            <a:t>Delegados de personal y comité de empresa</a:t>
          </a:r>
          <a:endParaRPr lang="es-ES" sz="1800" b="1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E96E55BE-7052-4F4D-8C1F-A22E3FEA26E3}" type="parTrans" cxnId="{51B067BB-78DF-4C75-8410-AF5304DEEFEF}">
      <dgm:prSet/>
      <dgm:spPr/>
      <dgm:t>
        <a:bodyPr/>
        <a:lstStyle/>
        <a:p>
          <a:endParaRPr lang="es-ES" sz="1800" b="1"/>
        </a:p>
      </dgm:t>
    </dgm:pt>
    <dgm:pt modelId="{F8D2D1DF-AC84-4ED5-A703-7518D55CD0EA}" type="sibTrans" cxnId="{51B067BB-78DF-4C75-8410-AF5304DEEFEF}">
      <dgm:prSet/>
      <dgm:spPr/>
      <dgm:t>
        <a:bodyPr/>
        <a:lstStyle/>
        <a:p>
          <a:endParaRPr lang="es-ES" sz="1800" b="1"/>
        </a:p>
      </dgm:t>
    </dgm:pt>
    <dgm:pt modelId="{30F52CB0-1669-48C0-A9AC-FD3953572084}">
      <dgm:prSet phldrT="[Texto]" custT="1"/>
      <dgm:spPr/>
      <dgm:t>
        <a:bodyPr/>
        <a:lstStyle/>
        <a:p>
          <a:r>
            <a:rPr lang="es-ES_tradnl" sz="1800" b="1" dirty="0"/>
            <a:t>Otros comités</a:t>
          </a:r>
          <a:endParaRPr lang="es-ES" sz="1800" b="1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AB8BB7B5-34EB-40B2-8372-F7F106A7285F}" type="parTrans" cxnId="{02FE2FBD-6290-4493-9BCF-437252948437}">
      <dgm:prSet/>
      <dgm:spPr/>
      <dgm:t>
        <a:bodyPr/>
        <a:lstStyle/>
        <a:p>
          <a:endParaRPr lang="es-ES" sz="1800" b="1"/>
        </a:p>
      </dgm:t>
    </dgm:pt>
    <dgm:pt modelId="{F1CCBC09-4D81-4F45-B3BF-4B5437C9D1E6}" type="sibTrans" cxnId="{02FE2FBD-6290-4493-9BCF-437252948437}">
      <dgm:prSet/>
      <dgm:spPr/>
      <dgm:t>
        <a:bodyPr/>
        <a:lstStyle/>
        <a:p>
          <a:endParaRPr lang="es-ES" sz="1800" b="1"/>
        </a:p>
      </dgm:t>
    </dgm:pt>
    <dgm:pt modelId="{451FFC52-37FB-44FB-A6AA-B96A92D75B40}">
      <dgm:prSet phldrT="[Texto]" custT="1"/>
      <dgm:spPr/>
      <dgm:t>
        <a:bodyPr/>
        <a:lstStyle/>
        <a:p>
          <a:r>
            <a:rPr lang="es-ES_tradnl" sz="1800" b="1" dirty="0"/>
            <a:t>Competencias y garantías</a:t>
          </a:r>
          <a:endParaRPr lang="es-ES" sz="1800" b="1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817AA5F4-00DF-4DB0-8718-88A3E1C3448C}" type="parTrans" cxnId="{CBD0A3B8-9747-44B8-8472-E7207AC47BB3}">
      <dgm:prSet/>
      <dgm:spPr/>
      <dgm:t>
        <a:bodyPr/>
        <a:lstStyle/>
        <a:p>
          <a:endParaRPr lang="es-ES" sz="1800"/>
        </a:p>
      </dgm:t>
    </dgm:pt>
    <dgm:pt modelId="{B9D01489-8F81-4F74-8FEC-69026463E093}" type="sibTrans" cxnId="{CBD0A3B8-9747-44B8-8472-E7207AC47BB3}">
      <dgm:prSet/>
      <dgm:spPr/>
      <dgm:t>
        <a:bodyPr/>
        <a:lstStyle/>
        <a:p>
          <a:endParaRPr lang="es-ES" sz="1800"/>
        </a:p>
      </dgm:t>
    </dgm:pt>
    <dgm:pt modelId="{15F53432-1E92-4AA0-88CB-BEB579C84BB9}" type="pres">
      <dgm:prSet presAssocID="{21867CFE-6590-4762-BD6A-17E7CDD7AD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93BB74-8A40-4D74-AFBE-EC1AE13FED66}" type="pres">
      <dgm:prSet presAssocID="{EF5F96A2-044E-45CC-B175-EEC6360AEA9A}" presName="hierRoot1" presStyleCnt="0">
        <dgm:presLayoutVars>
          <dgm:hierBranch val="init"/>
        </dgm:presLayoutVars>
      </dgm:prSet>
      <dgm:spPr/>
    </dgm:pt>
    <dgm:pt modelId="{48FCD4AA-3E87-42BC-AC44-755AA95CA368}" type="pres">
      <dgm:prSet presAssocID="{EF5F96A2-044E-45CC-B175-EEC6360AEA9A}" presName="rootComposite1" presStyleCnt="0"/>
      <dgm:spPr/>
    </dgm:pt>
    <dgm:pt modelId="{E3518261-D4F7-47B9-B7D9-8651BDD4035F}" type="pres">
      <dgm:prSet presAssocID="{EF5F96A2-044E-45CC-B175-EEC6360AEA9A}" presName="rootText1" presStyleLbl="node0" presStyleIdx="0" presStyleCnt="1">
        <dgm:presLayoutVars>
          <dgm:chPref val="3"/>
        </dgm:presLayoutVars>
      </dgm:prSet>
      <dgm:spPr/>
    </dgm:pt>
    <dgm:pt modelId="{0705FA10-E130-48F2-82FC-38A851A779BE}" type="pres">
      <dgm:prSet presAssocID="{EF5F96A2-044E-45CC-B175-EEC6360AEA9A}" presName="rootConnector1" presStyleLbl="node1" presStyleIdx="0" presStyleCnt="0"/>
      <dgm:spPr/>
    </dgm:pt>
    <dgm:pt modelId="{DEF877D8-204F-4B27-9E23-22A2BF436984}" type="pres">
      <dgm:prSet presAssocID="{EF5F96A2-044E-45CC-B175-EEC6360AEA9A}" presName="hierChild2" presStyleCnt="0"/>
      <dgm:spPr/>
    </dgm:pt>
    <dgm:pt modelId="{6A72FC77-87D1-454F-B682-B60F5D24EED6}" type="pres">
      <dgm:prSet presAssocID="{660D3DE1-695A-49EB-B5AF-39CA8187D7DE}" presName="Name37" presStyleLbl="parChTrans1D2" presStyleIdx="0" presStyleCnt="4"/>
      <dgm:spPr/>
    </dgm:pt>
    <dgm:pt modelId="{83A7561C-EE7A-4F5E-8593-9275952C1D13}" type="pres">
      <dgm:prSet presAssocID="{D5E71FC8-D014-4A0D-8DB8-2ACF9301876F}" presName="hierRoot2" presStyleCnt="0">
        <dgm:presLayoutVars>
          <dgm:hierBranch val="init"/>
        </dgm:presLayoutVars>
      </dgm:prSet>
      <dgm:spPr/>
    </dgm:pt>
    <dgm:pt modelId="{AEE3D269-E565-4585-8872-1FB7FCF380FC}" type="pres">
      <dgm:prSet presAssocID="{D5E71FC8-D014-4A0D-8DB8-2ACF9301876F}" presName="rootComposite" presStyleCnt="0"/>
      <dgm:spPr/>
    </dgm:pt>
    <dgm:pt modelId="{3524E8F0-276A-436E-BA90-42F4A5A40A30}" type="pres">
      <dgm:prSet presAssocID="{D5E71FC8-D014-4A0D-8DB8-2ACF9301876F}" presName="rootText" presStyleLbl="node2" presStyleIdx="0" presStyleCnt="4">
        <dgm:presLayoutVars>
          <dgm:chPref val="3"/>
        </dgm:presLayoutVars>
      </dgm:prSet>
      <dgm:spPr/>
    </dgm:pt>
    <dgm:pt modelId="{CF42F143-A5B8-40A2-80DD-8C9DF0FF1E30}" type="pres">
      <dgm:prSet presAssocID="{D5E71FC8-D014-4A0D-8DB8-2ACF9301876F}" presName="rootConnector" presStyleLbl="node2" presStyleIdx="0" presStyleCnt="4"/>
      <dgm:spPr/>
    </dgm:pt>
    <dgm:pt modelId="{3D4D673F-F0E3-40EE-9BE9-2E79334A0C5B}" type="pres">
      <dgm:prSet presAssocID="{D5E71FC8-D014-4A0D-8DB8-2ACF9301876F}" presName="hierChild4" presStyleCnt="0"/>
      <dgm:spPr/>
    </dgm:pt>
    <dgm:pt modelId="{95DB693F-2DC2-4BC6-9C23-C641261D3052}" type="pres">
      <dgm:prSet presAssocID="{D5E71FC8-D014-4A0D-8DB8-2ACF9301876F}" presName="hierChild5" presStyleCnt="0"/>
      <dgm:spPr/>
    </dgm:pt>
    <dgm:pt modelId="{AAC63E9C-8F15-4647-9652-526EEDD33C44}" type="pres">
      <dgm:prSet presAssocID="{E96E55BE-7052-4F4D-8C1F-A22E3FEA26E3}" presName="Name37" presStyleLbl="parChTrans1D2" presStyleIdx="1" presStyleCnt="4"/>
      <dgm:spPr/>
    </dgm:pt>
    <dgm:pt modelId="{665D1069-7EE7-4747-B124-7380C444A34B}" type="pres">
      <dgm:prSet presAssocID="{B82F8847-C905-4BFC-8A01-0982737D9224}" presName="hierRoot2" presStyleCnt="0">
        <dgm:presLayoutVars>
          <dgm:hierBranch val="init"/>
        </dgm:presLayoutVars>
      </dgm:prSet>
      <dgm:spPr/>
    </dgm:pt>
    <dgm:pt modelId="{9534163D-6FDD-4062-A6F1-F8F1DE653978}" type="pres">
      <dgm:prSet presAssocID="{B82F8847-C905-4BFC-8A01-0982737D9224}" presName="rootComposite" presStyleCnt="0"/>
      <dgm:spPr/>
    </dgm:pt>
    <dgm:pt modelId="{93741C5C-B04A-44C2-B61C-BD072C53FF6A}" type="pres">
      <dgm:prSet presAssocID="{B82F8847-C905-4BFC-8A01-0982737D9224}" presName="rootText" presStyleLbl="node2" presStyleIdx="1" presStyleCnt="4">
        <dgm:presLayoutVars>
          <dgm:chPref val="3"/>
        </dgm:presLayoutVars>
      </dgm:prSet>
      <dgm:spPr/>
    </dgm:pt>
    <dgm:pt modelId="{23A3F9B5-DFA3-43B1-B14C-2F1A4D2612E7}" type="pres">
      <dgm:prSet presAssocID="{B82F8847-C905-4BFC-8A01-0982737D9224}" presName="rootConnector" presStyleLbl="node2" presStyleIdx="1" presStyleCnt="4"/>
      <dgm:spPr/>
    </dgm:pt>
    <dgm:pt modelId="{25B0E2A2-E89E-4A7D-97CD-043C2973E770}" type="pres">
      <dgm:prSet presAssocID="{B82F8847-C905-4BFC-8A01-0982737D9224}" presName="hierChild4" presStyleCnt="0"/>
      <dgm:spPr/>
    </dgm:pt>
    <dgm:pt modelId="{07872FEA-60E3-47D1-97B4-E2D3404A69E6}" type="pres">
      <dgm:prSet presAssocID="{B82F8847-C905-4BFC-8A01-0982737D9224}" presName="hierChild5" presStyleCnt="0"/>
      <dgm:spPr/>
    </dgm:pt>
    <dgm:pt modelId="{3D80CDE5-7E40-4159-858E-8716EEC1FC04}" type="pres">
      <dgm:prSet presAssocID="{AB8BB7B5-34EB-40B2-8372-F7F106A7285F}" presName="Name37" presStyleLbl="parChTrans1D2" presStyleIdx="2" presStyleCnt="4"/>
      <dgm:spPr/>
    </dgm:pt>
    <dgm:pt modelId="{6896BCD4-C682-411C-9925-ADF229EB045E}" type="pres">
      <dgm:prSet presAssocID="{30F52CB0-1669-48C0-A9AC-FD3953572084}" presName="hierRoot2" presStyleCnt="0">
        <dgm:presLayoutVars>
          <dgm:hierBranch val="init"/>
        </dgm:presLayoutVars>
      </dgm:prSet>
      <dgm:spPr/>
    </dgm:pt>
    <dgm:pt modelId="{CEED8517-B42D-48D6-84FC-C1892FA919AB}" type="pres">
      <dgm:prSet presAssocID="{30F52CB0-1669-48C0-A9AC-FD3953572084}" presName="rootComposite" presStyleCnt="0"/>
      <dgm:spPr/>
    </dgm:pt>
    <dgm:pt modelId="{4397BC32-9E6F-47B7-98D3-42F572B70DC0}" type="pres">
      <dgm:prSet presAssocID="{30F52CB0-1669-48C0-A9AC-FD3953572084}" presName="rootText" presStyleLbl="node2" presStyleIdx="2" presStyleCnt="4">
        <dgm:presLayoutVars>
          <dgm:chPref val="3"/>
        </dgm:presLayoutVars>
      </dgm:prSet>
      <dgm:spPr/>
    </dgm:pt>
    <dgm:pt modelId="{D1C4AA0F-4D1B-489B-B700-3B3EFCD57595}" type="pres">
      <dgm:prSet presAssocID="{30F52CB0-1669-48C0-A9AC-FD3953572084}" presName="rootConnector" presStyleLbl="node2" presStyleIdx="2" presStyleCnt="4"/>
      <dgm:spPr/>
    </dgm:pt>
    <dgm:pt modelId="{F58ED18B-6B1F-4BA7-BC99-9C5F2DB0117D}" type="pres">
      <dgm:prSet presAssocID="{30F52CB0-1669-48C0-A9AC-FD3953572084}" presName="hierChild4" presStyleCnt="0"/>
      <dgm:spPr/>
    </dgm:pt>
    <dgm:pt modelId="{A46F6E68-7D2B-4B55-8CBA-8A0BE0F0A970}" type="pres">
      <dgm:prSet presAssocID="{30F52CB0-1669-48C0-A9AC-FD3953572084}" presName="hierChild5" presStyleCnt="0"/>
      <dgm:spPr/>
    </dgm:pt>
    <dgm:pt modelId="{FF70BCA6-D2F8-4BD3-BF5D-34E9B9A8CCA9}" type="pres">
      <dgm:prSet presAssocID="{817AA5F4-00DF-4DB0-8718-88A3E1C3448C}" presName="Name37" presStyleLbl="parChTrans1D2" presStyleIdx="3" presStyleCnt="4"/>
      <dgm:spPr/>
    </dgm:pt>
    <dgm:pt modelId="{FB9297E2-5782-48B6-8DAD-5B7ECF2B2792}" type="pres">
      <dgm:prSet presAssocID="{451FFC52-37FB-44FB-A6AA-B96A92D75B40}" presName="hierRoot2" presStyleCnt="0">
        <dgm:presLayoutVars>
          <dgm:hierBranch val="init"/>
        </dgm:presLayoutVars>
      </dgm:prSet>
      <dgm:spPr/>
    </dgm:pt>
    <dgm:pt modelId="{0D2783B9-DB4F-4FD8-BF71-3EE3C74AF166}" type="pres">
      <dgm:prSet presAssocID="{451FFC52-37FB-44FB-A6AA-B96A92D75B40}" presName="rootComposite" presStyleCnt="0"/>
      <dgm:spPr/>
    </dgm:pt>
    <dgm:pt modelId="{FB9B6789-5ED2-4D3E-B82C-F38DBA5E9407}" type="pres">
      <dgm:prSet presAssocID="{451FFC52-37FB-44FB-A6AA-B96A92D75B40}" presName="rootText" presStyleLbl="node2" presStyleIdx="3" presStyleCnt="4">
        <dgm:presLayoutVars>
          <dgm:chPref val="3"/>
        </dgm:presLayoutVars>
      </dgm:prSet>
      <dgm:spPr/>
    </dgm:pt>
    <dgm:pt modelId="{D5041D9E-55EC-45AE-AEA1-0BFC40CAECB9}" type="pres">
      <dgm:prSet presAssocID="{451FFC52-37FB-44FB-A6AA-B96A92D75B40}" presName="rootConnector" presStyleLbl="node2" presStyleIdx="3" presStyleCnt="4"/>
      <dgm:spPr/>
    </dgm:pt>
    <dgm:pt modelId="{7D3EE6FD-8455-41E5-B5DC-09DFAF8BFDDE}" type="pres">
      <dgm:prSet presAssocID="{451FFC52-37FB-44FB-A6AA-B96A92D75B40}" presName="hierChild4" presStyleCnt="0"/>
      <dgm:spPr/>
    </dgm:pt>
    <dgm:pt modelId="{A22C83B2-49B1-412B-9186-94D3D997EB56}" type="pres">
      <dgm:prSet presAssocID="{451FFC52-37FB-44FB-A6AA-B96A92D75B40}" presName="hierChild5" presStyleCnt="0"/>
      <dgm:spPr/>
    </dgm:pt>
    <dgm:pt modelId="{E8518E42-5056-4C9E-B6BA-7A321086CA77}" type="pres">
      <dgm:prSet presAssocID="{EF5F96A2-044E-45CC-B175-EEC6360AEA9A}" presName="hierChild3" presStyleCnt="0"/>
      <dgm:spPr/>
    </dgm:pt>
  </dgm:ptLst>
  <dgm:cxnLst>
    <dgm:cxn modelId="{A4B2150C-4E16-45F2-B972-B6382B611F13}" type="presOf" srcId="{451FFC52-37FB-44FB-A6AA-B96A92D75B40}" destId="{D5041D9E-55EC-45AE-AEA1-0BFC40CAECB9}" srcOrd="1" destOrd="0" presId="urn:microsoft.com/office/officeart/2005/8/layout/orgChart1"/>
    <dgm:cxn modelId="{EADCDC24-9000-4F11-BD60-5FD2DB77E04A}" srcId="{21867CFE-6590-4762-BD6A-17E7CDD7AD96}" destId="{EF5F96A2-044E-45CC-B175-EEC6360AEA9A}" srcOrd="0" destOrd="0" parTransId="{AB04B5B0-A2A2-4432-B389-295E28F4B8B1}" sibTransId="{21730096-0F3B-4CC0-9DDC-F5C03C22D631}"/>
    <dgm:cxn modelId="{7CC8D93D-9286-4CB8-805C-CF4EDAC1C419}" type="presOf" srcId="{21867CFE-6590-4762-BD6A-17E7CDD7AD96}" destId="{15F53432-1E92-4AA0-88CB-BEB579C84BB9}" srcOrd="0" destOrd="0" presId="urn:microsoft.com/office/officeart/2005/8/layout/orgChart1"/>
    <dgm:cxn modelId="{2CE52C64-2282-4F3C-9991-4FA8DD76459F}" type="presOf" srcId="{451FFC52-37FB-44FB-A6AA-B96A92D75B40}" destId="{FB9B6789-5ED2-4D3E-B82C-F38DBA5E9407}" srcOrd="0" destOrd="0" presId="urn:microsoft.com/office/officeart/2005/8/layout/orgChart1"/>
    <dgm:cxn modelId="{1A529447-9469-4125-81DB-532CF46B1CD5}" type="presOf" srcId="{817AA5F4-00DF-4DB0-8718-88A3E1C3448C}" destId="{FF70BCA6-D2F8-4BD3-BF5D-34E9B9A8CCA9}" srcOrd="0" destOrd="0" presId="urn:microsoft.com/office/officeart/2005/8/layout/orgChart1"/>
    <dgm:cxn modelId="{8DD72F73-B214-4C00-9C8F-D779A7451D8D}" srcId="{EF5F96A2-044E-45CC-B175-EEC6360AEA9A}" destId="{D5E71FC8-D014-4A0D-8DB8-2ACF9301876F}" srcOrd="0" destOrd="0" parTransId="{660D3DE1-695A-49EB-B5AF-39CA8187D7DE}" sibTransId="{0F4899AC-3EE1-4632-890D-FCE60936AC53}"/>
    <dgm:cxn modelId="{EAB4D576-5B18-464C-996D-673A745DFE3F}" type="presOf" srcId="{D5E71FC8-D014-4A0D-8DB8-2ACF9301876F}" destId="{3524E8F0-276A-436E-BA90-42F4A5A40A30}" srcOrd="0" destOrd="0" presId="urn:microsoft.com/office/officeart/2005/8/layout/orgChart1"/>
    <dgm:cxn modelId="{F71F227D-A253-4610-9E95-1514AA5F78E3}" type="presOf" srcId="{30F52CB0-1669-48C0-A9AC-FD3953572084}" destId="{4397BC32-9E6F-47B7-98D3-42F572B70DC0}" srcOrd="0" destOrd="0" presId="urn:microsoft.com/office/officeart/2005/8/layout/orgChart1"/>
    <dgm:cxn modelId="{7B6F2A80-6650-4414-9D58-3C2C5F2BBE87}" type="presOf" srcId="{AB8BB7B5-34EB-40B2-8372-F7F106A7285F}" destId="{3D80CDE5-7E40-4159-858E-8716EEC1FC04}" srcOrd="0" destOrd="0" presId="urn:microsoft.com/office/officeart/2005/8/layout/orgChart1"/>
    <dgm:cxn modelId="{A17C9499-FA26-40F1-8E32-F137E35F0AC8}" type="presOf" srcId="{B82F8847-C905-4BFC-8A01-0982737D9224}" destId="{93741C5C-B04A-44C2-B61C-BD072C53FF6A}" srcOrd="0" destOrd="0" presId="urn:microsoft.com/office/officeart/2005/8/layout/orgChart1"/>
    <dgm:cxn modelId="{17AA31A0-135A-4571-A5F1-F1EC257AA668}" type="presOf" srcId="{B82F8847-C905-4BFC-8A01-0982737D9224}" destId="{23A3F9B5-DFA3-43B1-B14C-2F1A4D2612E7}" srcOrd="1" destOrd="0" presId="urn:microsoft.com/office/officeart/2005/8/layout/orgChart1"/>
    <dgm:cxn modelId="{1365EAA6-133A-4724-863A-7A729EF62EAF}" type="presOf" srcId="{E96E55BE-7052-4F4D-8C1F-A22E3FEA26E3}" destId="{AAC63E9C-8F15-4647-9652-526EEDD33C44}" srcOrd="0" destOrd="0" presId="urn:microsoft.com/office/officeart/2005/8/layout/orgChart1"/>
    <dgm:cxn modelId="{212BD6B0-0297-436D-A924-3965B864E734}" type="presOf" srcId="{660D3DE1-695A-49EB-B5AF-39CA8187D7DE}" destId="{6A72FC77-87D1-454F-B682-B60F5D24EED6}" srcOrd="0" destOrd="0" presId="urn:microsoft.com/office/officeart/2005/8/layout/orgChart1"/>
    <dgm:cxn modelId="{3B932BB3-C7FF-4213-A0E7-898C8CBAE68F}" type="presOf" srcId="{EF5F96A2-044E-45CC-B175-EEC6360AEA9A}" destId="{E3518261-D4F7-47B9-B7D9-8651BDD4035F}" srcOrd="0" destOrd="0" presId="urn:microsoft.com/office/officeart/2005/8/layout/orgChart1"/>
    <dgm:cxn modelId="{CBD0A3B8-9747-44B8-8472-E7207AC47BB3}" srcId="{EF5F96A2-044E-45CC-B175-EEC6360AEA9A}" destId="{451FFC52-37FB-44FB-A6AA-B96A92D75B40}" srcOrd="3" destOrd="0" parTransId="{817AA5F4-00DF-4DB0-8718-88A3E1C3448C}" sibTransId="{B9D01489-8F81-4F74-8FEC-69026463E093}"/>
    <dgm:cxn modelId="{51B067BB-78DF-4C75-8410-AF5304DEEFEF}" srcId="{EF5F96A2-044E-45CC-B175-EEC6360AEA9A}" destId="{B82F8847-C905-4BFC-8A01-0982737D9224}" srcOrd="1" destOrd="0" parTransId="{E96E55BE-7052-4F4D-8C1F-A22E3FEA26E3}" sibTransId="{F8D2D1DF-AC84-4ED5-A703-7518D55CD0EA}"/>
    <dgm:cxn modelId="{02FE2FBD-6290-4493-9BCF-437252948437}" srcId="{EF5F96A2-044E-45CC-B175-EEC6360AEA9A}" destId="{30F52CB0-1669-48C0-A9AC-FD3953572084}" srcOrd="2" destOrd="0" parTransId="{AB8BB7B5-34EB-40B2-8372-F7F106A7285F}" sibTransId="{F1CCBC09-4D81-4F45-B3BF-4B5437C9D1E6}"/>
    <dgm:cxn modelId="{332A04C5-D517-46FE-BA29-81608851265F}" type="presOf" srcId="{D5E71FC8-D014-4A0D-8DB8-2ACF9301876F}" destId="{CF42F143-A5B8-40A2-80DD-8C9DF0FF1E30}" srcOrd="1" destOrd="0" presId="urn:microsoft.com/office/officeart/2005/8/layout/orgChart1"/>
    <dgm:cxn modelId="{F27F31E2-510B-48EE-8C5E-5DF15A5C92E6}" type="presOf" srcId="{30F52CB0-1669-48C0-A9AC-FD3953572084}" destId="{D1C4AA0F-4D1B-489B-B700-3B3EFCD57595}" srcOrd="1" destOrd="0" presId="urn:microsoft.com/office/officeart/2005/8/layout/orgChart1"/>
    <dgm:cxn modelId="{712B1DFD-F2B2-4D24-8A3D-A276804C7AC8}" type="presOf" srcId="{EF5F96A2-044E-45CC-B175-EEC6360AEA9A}" destId="{0705FA10-E130-48F2-82FC-38A851A779BE}" srcOrd="1" destOrd="0" presId="urn:microsoft.com/office/officeart/2005/8/layout/orgChart1"/>
    <dgm:cxn modelId="{6065FE39-A33B-466C-9038-5762EDAA94A6}" type="presParOf" srcId="{15F53432-1E92-4AA0-88CB-BEB579C84BB9}" destId="{E093BB74-8A40-4D74-AFBE-EC1AE13FED66}" srcOrd="0" destOrd="0" presId="urn:microsoft.com/office/officeart/2005/8/layout/orgChart1"/>
    <dgm:cxn modelId="{783C1204-289F-45C0-9391-40E9B669F731}" type="presParOf" srcId="{E093BB74-8A40-4D74-AFBE-EC1AE13FED66}" destId="{48FCD4AA-3E87-42BC-AC44-755AA95CA368}" srcOrd="0" destOrd="0" presId="urn:microsoft.com/office/officeart/2005/8/layout/orgChart1"/>
    <dgm:cxn modelId="{CCF1E709-F80C-4170-AB53-E3821CCF7DD4}" type="presParOf" srcId="{48FCD4AA-3E87-42BC-AC44-755AA95CA368}" destId="{E3518261-D4F7-47B9-B7D9-8651BDD4035F}" srcOrd="0" destOrd="0" presId="urn:microsoft.com/office/officeart/2005/8/layout/orgChart1"/>
    <dgm:cxn modelId="{42967DC8-C436-489D-BF65-4237E159A6BE}" type="presParOf" srcId="{48FCD4AA-3E87-42BC-AC44-755AA95CA368}" destId="{0705FA10-E130-48F2-82FC-38A851A779BE}" srcOrd="1" destOrd="0" presId="urn:microsoft.com/office/officeart/2005/8/layout/orgChart1"/>
    <dgm:cxn modelId="{BDD169C5-91BA-4079-9E27-9BEDD95E1675}" type="presParOf" srcId="{E093BB74-8A40-4D74-AFBE-EC1AE13FED66}" destId="{DEF877D8-204F-4B27-9E23-22A2BF436984}" srcOrd="1" destOrd="0" presId="urn:microsoft.com/office/officeart/2005/8/layout/orgChart1"/>
    <dgm:cxn modelId="{21AD9E49-76C4-4B06-9667-8C13CA49229F}" type="presParOf" srcId="{DEF877D8-204F-4B27-9E23-22A2BF436984}" destId="{6A72FC77-87D1-454F-B682-B60F5D24EED6}" srcOrd="0" destOrd="0" presId="urn:microsoft.com/office/officeart/2005/8/layout/orgChart1"/>
    <dgm:cxn modelId="{4B0EB08C-DB13-44DB-A4BF-2E50059A952C}" type="presParOf" srcId="{DEF877D8-204F-4B27-9E23-22A2BF436984}" destId="{83A7561C-EE7A-4F5E-8593-9275952C1D13}" srcOrd="1" destOrd="0" presId="urn:microsoft.com/office/officeart/2005/8/layout/orgChart1"/>
    <dgm:cxn modelId="{CF29D263-D9E9-468F-826A-1F8A1DD75029}" type="presParOf" srcId="{83A7561C-EE7A-4F5E-8593-9275952C1D13}" destId="{AEE3D269-E565-4585-8872-1FB7FCF380FC}" srcOrd="0" destOrd="0" presId="urn:microsoft.com/office/officeart/2005/8/layout/orgChart1"/>
    <dgm:cxn modelId="{1F9DF0B3-772F-45F0-B28A-C141D0231A47}" type="presParOf" srcId="{AEE3D269-E565-4585-8872-1FB7FCF380FC}" destId="{3524E8F0-276A-436E-BA90-42F4A5A40A30}" srcOrd="0" destOrd="0" presId="urn:microsoft.com/office/officeart/2005/8/layout/orgChart1"/>
    <dgm:cxn modelId="{5946C625-440E-4AD0-8C3C-9504AB272E31}" type="presParOf" srcId="{AEE3D269-E565-4585-8872-1FB7FCF380FC}" destId="{CF42F143-A5B8-40A2-80DD-8C9DF0FF1E30}" srcOrd="1" destOrd="0" presId="urn:microsoft.com/office/officeart/2005/8/layout/orgChart1"/>
    <dgm:cxn modelId="{C57CDDCC-0B2E-4DFD-9429-1443385C6618}" type="presParOf" srcId="{83A7561C-EE7A-4F5E-8593-9275952C1D13}" destId="{3D4D673F-F0E3-40EE-9BE9-2E79334A0C5B}" srcOrd="1" destOrd="0" presId="urn:microsoft.com/office/officeart/2005/8/layout/orgChart1"/>
    <dgm:cxn modelId="{369B85A1-1E89-4D34-86E8-8725B2DB7727}" type="presParOf" srcId="{83A7561C-EE7A-4F5E-8593-9275952C1D13}" destId="{95DB693F-2DC2-4BC6-9C23-C641261D3052}" srcOrd="2" destOrd="0" presId="urn:microsoft.com/office/officeart/2005/8/layout/orgChart1"/>
    <dgm:cxn modelId="{224EFECF-F68D-4236-8DC6-7A8D567C24F2}" type="presParOf" srcId="{DEF877D8-204F-4B27-9E23-22A2BF436984}" destId="{AAC63E9C-8F15-4647-9652-526EEDD33C44}" srcOrd="2" destOrd="0" presId="urn:microsoft.com/office/officeart/2005/8/layout/orgChart1"/>
    <dgm:cxn modelId="{92C3ACB6-76D0-4A72-8F55-2E26F73E1FE5}" type="presParOf" srcId="{DEF877D8-204F-4B27-9E23-22A2BF436984}" destId="{665D1069-7EE7-4747-B124-7380C444A34B}" srcOrd="3" destOrd="0" presId="urn:microsoft.com/office/officeart/2005/8/layout/orgChart1"/>
    <dgm:cxn modelId="{BCD45481-D3C7-428A-BD1E-A25E75D3A129}" type="presParOf" srcId="{665D1069-7EE7-4747-B124-7380C444A34B}" destId="{9534163D-6FDD-4062-A6F1-F8F1DE653978}" srcOrd="0" destOrd="0" presId="urn:microsoft.com/office/officeart/2005/8/layout/orgChart1"/>
    <dgm:cxn modelId="{B5576F1C-B049-4D55-A44B-D145294A8144}" type="presParOf" srcId="{9534163D-6FDD-4062-A6F1-F8F1DE653978}" destId="{93741C5C-B04A-44C2-B61C-BD072C53FF6A}" srcOrd="0" destOrd="0" presId="urn:microsoft.com/office/officeart/2005/8/layout/orgChart1"/>
    <dgm:cxn modelId="{91A581DB-8651-468E-9FE2-004957E53085}" type="presParOf" srcId="{9534163D-6FDD-4062-A6F1-F8F1DE653978}" destId="{23A3F9B5-DFA3-43B1-B14C-2F1A4D2612E7}" srcOrd="1" destOrd="0" presId="urn:microsoft.com/office/officeart/2005/8/layout/orgChart1"/>
    <dgm:cxn modelId="{FA8A30CE-83CF-4AFB-898A-16FC0B9F1BB1}" type="presParOf" srcId="{665D1069-7EE7-4747-B124-7380C444A34B}" destId="{25B0E2A2-E89E-4A7D-97CD-043C2973E770}" srcOrd="1" destOrd="0" presId="urn:microsoft.com/office/officeart/2005/8/layout/orgChart1"/>
    <dgm:cxn modelId="{13F63214-E081-47AA-9D08-5EF1721B5007}" type="presParOf" srcId="{665D1069-7EE7-4747-B124-7380C444A34B}" destId="{07872FEA-60E3-47D1-97B4-E2D3404A69E6}" srcOrd="2" destOrd="0" presId="urn:microsoft.com/office/officeart/2005/8/layout/orgChart1"/>
    <dgm:cxn modelId="{DAA9C608-50B1-4F86-BD11-5E96F12317B4}" type="presParOf" srcId="{DEF877D8-204F-4B27-9E23-22A2BF436984}" destId="{3D80CDE5-7E40-4159-858E-8716EEC1FC04}" srcOrd="4" destOrd="0" presId="urn:microsoft.com/office/officeart/2005/8/layout/orgChart1"/>
    <dgm:cxn modelId="{D7C95DCC-6982-4EDF-A584-1A95C892EBD5}" type="presParOf" srcId="{DEF877D8-204F-4B27-9E23-22A2BF436984}" destId="{6896BCD4-C682-411C-9925-ADF229EB045E}" srcOrd="5" destOrd="0" presId="urn:microsoft.com/office/officeart/2005/8/layout/orgChart1"/>
    <dgm:cxn modelId="{499E69D6-FF00-4D3B-8E1B-65724D4EFCCC}" type="presParOf" srcId="{6896BCD4-C682-411C-9925-ADF229EB045E}" destId="{CEED8517-B42D-48D6-84FC-C1892FA919AB}" srcOrd="0" destOrd="0" presId="urn:microsoft.com/office/officeart/2005/8/layout/orgChart1"/>
    <dgm:cxn modelId="{DF9C215B-4B1D-4D2D-A72B-B8312B96ED30}" type="presParOf" srcId="{CEED8517-B42D-48D6-84FC-C1892FA919AB}" destId="{4397BC32-9E6F-47B7-98D3-42F572B70DC0}" srcOrd="0" destOrd="0" presId="urn:microsoft.com/office/officeart/2005/8/layout/orgChart1"/>
    <dgm:cxn modelId="{02F1DE66-C639-465B-9682-0A24D7D20FC7}" type="presParOf" srcId="{CEED8517-B42D-48D6-84FC-C1892FA919AB}" destId="{D1C4AA0F-4D1B-489B-B700-3B3EFCD57595}" srcOrd="1" destOrd="0" presId="urn:microsoft.com/office/officeart/2005/8/layout/orgChart1"/>
    <dgm:cxn modelId="{40C4D3AC-3CFE-4049-9B48-83CEFEB967A1}" type="presParOf" srcId="{6896BCD4-C682-411C-9925-ADF229EB045E}" destId="{F58ED18B-6B1F-4BA7-BC99-9C5F2DB0117D}" srcOrd="1" destOrd="0" presId="urn:microsoft.com/office/officeart/2005/8/layout/orgChart1"/>
    <dgm:cxn modelId="{99E41C19-9B08-43E5-B939-735457014E38}" type="presParOf" srcId="{6896BCD4-C682-411C-9925-ADF229EB045E}" destId="{A46F6E68-7D2B-4B55-8CBA-8A0BE0F0A970}" srcOrd="2" destOrd="0" presId="urn:microsoft.com/office/officeart/2005/8/layout/orgChart1"/>
    <dgm:cxn modelId="{B52AE9B3-357C-469C-A4EA-50A62D946160}" type="presParOf" srcId="{DEF877D8-204F-4B27-9E23-22A2BF436984}" destId="{FF70BCA6-D2F8-4BD3-BF5D-34E9B9A8CCA9}" srcOrd="6" destOrd="0" presId="urn:microsoft.com/office/officeart/2005/8/layout/orgChart1"/>
    <dgm:cxn modelId="{CDDE4C8E-9C5B-45B3-B67D-612FE175AAEB}" type="presParOf" srcId="{DEF877D8-204F-4B27-9E23-22A2BF436984}" destId="{FB9297E2-5782-48B6-8DAD-5B7ECF2B2792}" srcOrd="7" destOrd="0" presId="urn:microsoft.com/office/officeart/2005/8/layout/orgChart1"/>
    <dgm:cxn modelId="{D0B01F77-A82B-45D6-B838-6979D09E8D46}" type="presParOf" srcId="{FB9297E2-5782-48B6-8DAD-5B7ECF2B2792}" destId="{0D2783B9-DB4F-4FD8-BF71-3EE3C74AF166}" srcOrd="0" destOrd="0" presId="urn:microsoft.com/office/officeart/2005/8/layout/orgChart1"/>
    <dgm:cxn modelId="{9EA9E10C-9A0A-48AB-8757-F6EB96FB7AF5}" type="presParOf" srcId="{0D2783B9-DB4F-4FD8-BF71-3EE3C74AF166}" destId="{FB9B6789-5ED2-4D3E-B82C-F38DBA5E9407}" srcOrd="0" destOrd="0" presId="urn:microsoft.com/office/officeart/2005/8/layout/orgChart1"/>
    <dgm:cxn modelId="{CFC88354-1DB1-4FCB-94BB-DE062CC0DE3B}" type="presParOf" srcId="{0D2783B9-DB4F-4FD8-BF71-3EE3C74AF166}" destId="{D5041D9E-55EC-45AE-AEA1-0BFC40CAECB9}" srcOrd="1" destOrd="0" presId="urn:microsoft.com/office/officeart/2005/8/layout/orgChart1"/>
    <dgm:cxn modelId="{5E07157E-A139-492B-9D08-C53633A65892}" type="presParOf" srcId="{FB9297E2-5782-48B6-8DAD-5B7ECF2B2792}" destId="{7D3EE6FD-8455-41E5-B5DC-09DFAF8BFDDE}" srcOrd="1" destOrd="0" presId="urn:microsoft.com/office/officeart/2005/8/layout/orgChart1"/>
    <dgm:cxn modelId="{3E6D7FD0-BFCD-49BF-96E0-B6BDB1FD07CC}" type="presParOf" srcId="{FB9297E2-5782-48B6-8DAD-5B7ECF2B2792}" destId="{A22C83B2-49B1-412B-9186-94D3D997EB56}" srcOrd="2" destOrd="0" presId="urn:microsoft.com/office/officeart/2005/8/layout/orgChart1"/>
    <dgm:cxn modelId="{C390E417-D00D-4EF1-B084-923DBCB35E74}" type="presParOf" srcId="{E093BB74-8A40-4D74-AFBE-EC1AE13FED66}" destId="{E8518E42-5056-4C9E-B6BA-7A321086CA7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B744325-1775-479E-8A41-8FD1BAFE1EF1}" type="doc">
      <dgm:prSet loTypeId="urn:diagrams.loki3.com/BracketList+Icon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30CA2290-1E3C-479C-965D-4DA4A12903C8}">
      <dgm:prSet phldrT="[Texto]" custT="1"/>
      <dgm:spPr/>
      <dgm:t>
        <a:bodyPr/>
        <a:lstStyle/>
        <a:p>
          <a:pPr algn="l"/>
          <a:r>
            <a:rPr lang="es-ES_tradnl" sz="1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Conflicto de intereses</a:t>
          </a:r>
          <a:endParaRPr lang="es-ES" sz="1800" b="0" i="1" u="none" dirty="0">
            <a:effectLst/>
          </a:endParaRPr>
        </a:p>
      </dgm:t>
    </dgm:pt>
    <dgm:pt modelId="{A9C128DF-8111-4C0C-8C03-248C1E128287}" type="parTrans" cxnId="{2EA20887-9C9E-4C08-93F4-16E064196C1B}">
      <dgm:prSet/>
      <dgm:spPr/>
      <dgm:t>
        <a:bodyPr/>
        <a:lstStyle/>
        <a:p>
          <a:endParaRPr lang="es-ES" sz="1800"/>
        </a:p>
      </dgm:t>
    </dgm:pt>
    <dgm:pt modelId="{B776A693-0769-49F2-A827-16962596A07F}" type="sibTrans" cxnId="{2EA20887-9C9E-4C08-93F4-16E064196C1B}">
      <dgm:prSet/>
      <dgm:spPr/>
      <dgm:t>
        <a:bodyPr/>
        <a:lstStyle/>
        <a:p>
          <a:endParaRPr lang="es-ES" sz="1800"/>
        </a:p>
      </dgm:t>
    </dgm:pt>
    <dgm:pt modelId="{14F8013B-E782-47AB-934B-5AD1C60CEE4B}">
      <dgm:prSet phldrT="[Texto]" custT="1"/>
      <dgm:spPr/>
      <dgm:t>
        <a:bodyPr/>
        <a:lstStyle/>
        <a:p>
          <a:r>
            <a:rPr lang="es-ES_tradnl" sz="1800" b="0" u="none" dirty="0">
              <a:effectLst/>
            </a:rPr>
            <a:t>Cuando se quiere revisar una norma que ya existe para modificarla o para que aparezca otra nueva. </a:t>
          </a:r>
          <a:endParaRPr lang="es-ES" sz="1800" b="0" u="none" dirty="0">
            <a:effectLst/>
          </a:endParaRPr>
        </a:p>
      </dgm:t>
    </dgm:pt>
    <dgm:pt modelId="{183E7D9C-EF4B-44B9-A3EE-DFFCFC11CDE4}" type="parTrans" cxnId="{C574C5C5-F6DA-49B0-B622-AC3763F800F5}">
      <dgm:prSet/>
      <dgm:spPr/>
      <dgm:t>
        <a:bodyPr/>
        <a:lstStyle/>
        <a:p>
          <a:endParaRPr lang="es-ES" sz="1800"/>
        </a:p>
      </dgm:t>
    </dgm:pt>
    <dgm:pt modelId="{6FCBBF11-4AD8-4126-B56E-C20EE71C5F03}" type="sibTrans" cxnId="{C574C5C5-F6DA-49B0-B622-AC3763F800F5}">
      <dgm:prSet/>
      <dgm:spPr/>
      <dgm:t>
        <a:bodyPr/>
        <a:lstStyle/>
        <a:p>
          <a:endParaRPr lang="es-ES" sz="1800"/>
        </a:p>
      </dgm:t>
    </dgm:pt>
    <dgm:pt modelId="{8DD51908-78C0-4D0A-9440-3AA30D670D7B}">
      <dgm:prSet phldrT="[Texto]" custT="1"/>
      <dgm:spPr/>
      <dgm:t>
        <a:bodyPr/>
        <a:lstStyle/>
        <a:p>
          <a:r>
            <a:rPr lang="es-ES_tradnl" sz="1800" b="0" u="none" dirty="0">
              <a:effectLst/>
            </a:rPr>
            <a:t>En estos casos se acude a la </a:t>
          </a:r>
          <a:r>
            <a:rPr lang="es-ES_tradnl" sz="1800" b="1" u="none" dirty="0">
              <a:effectLst/>
            </a:rPr>
            <a:t>huelga</a:t>
          </a:r>
          <a:r>
            <a:rPr lang="es-ES_tradnl" sz="1800" b="0" u="none" dirty="0">
              <a:effectLst/>
            </a:rPr>
            <a:t> como medida de presión para cambiar esa norma.</a:t>
          </a:r>
          <a:endParaRPr lang="es-ES" sz="1800" b="0" u="none" dirty="0">
            <a:effectLst/>
          </a:endParaRPr>
        </a:p>
      </dgm:t>
    </dgm:pt>
    <dgm:pt modelId="{ECCC3D45-F41C-4E68-AB04-326F29842AA6}" type="parTrans" cxnId="{63F77CEA-A9EA-4E5D-9BD3-988D98C935B1}">
      <dgm:prSet/>
      <dgm:spPr/>
      <dgm:t>
        <a:bodyPr/>
        <a:lstStyle/>
        <a:p>
          <a:endParaRPr lang="es-ES"/>
        </a:p>
      </dgm:t>
    </dgm:pt>
    <dgm:pt modelId="{B4625378-D9DB-4F4D-9162-975AF0A8E3CE}" type="sibTrans" cxnId="{63F77CEA-A9EA-4E5D-9BD3-988D98C935B1}">
      <dgm:prSet/>
      <dgm:spPr/>
      <dgm:t>
        <a:bodyPr/>
        <a:lstStyle/>
        <a:p>
          <a:endParaRPr lang="es-ES"/>
        </a:p>
      </dgm:t>
    </dgm:pt>
    <dgm:pt modelId="{DF83DA14-2F83-49E2-935E-AC52E4721557}" type="pres">
      <dgm:prSet presAssocID="{7B744325-1775-479E-8A41-8FD1BAFE1EF1}" presName="Name0" presStyleCnt="0">
        <dgm:presLayoutVars>
          <dgm:dir/>
          <dgm:animLvl val="lvl"/>
          <dgm:resizeHandles val="exact"/>
        </dgm:presLayoutVars>
      </dgm:prSet>
      <dgm:spPr/>
    </dgm:pt>
    <dgm:pt modelId="{E41D237C-97CD-4AC5-80F5-11257B615BAD}" type="pres">
      <dgm:prSet presAssocID="{30CA2290-1E3C-479C-965D-4DA4A12903C8}" presName="linNode" presStyleCnt="0"/>
      <dgm:spPr/>
    </dgm:pt>
    <dgm:pt modelId="{A1960949-E58E-44A4-AE6C-AB7A443BB75C}" type="pres">
      <dgm:prSet presAssocID="{30CA2290-1E3C-479C-965D-4DA4A12903C8}" presName="parTx" presStyleLbl="revTx" presStyleIdx="0" presStyleCnt="1" custScaleX="140097" custScaleY="502091">
        <dgm:presLayoutVars>
          <dgm:chMax val="1"/>
          <dgm:bulletEnabled val="1"/>
        </dgm:presLayoutVars>
      </dgm:prSet>
      <dgm:spPr/>
    </dgm:pt>
    <dgm:pt modelId="{3DB66F74-0391-4D60-918E-DC3EA70AF138}" type="pres">
      <dgm:prSet presAssocID="{30CA2290-1E3C-479C-965D-4DA4A12903C8}" presName="bracket" presStyleLbl="parChTrans1D1" presStyleIdx="0" presStyleCnt="1" custScaleX="91261" custScaleY="110378"/>
      <dgm:spPr/>
    </dgm:pt>
    <dgm:pt modelId="{1F3D2E84-FC53-468A-92C7-A30BFDE6B2E3}" type="pres">
      <dgm:prSet presAssocID="{30CA2290-1E3C-479C-965D-4DA4A12903C8}" presName="spH" presStyleCnt="0"/>
      <dgm:spPr/>
    </dgm:pt>
    <dgm:pt modelId="{5983B1D5-3719-431E-84E2-E22B63CCFFA8}" type="pres">
      <dgm:prSet presAssocID="{30CA2290-1E3C-479C-965D-4DA4A12903C8}" presName="desTx" presStyleLbl="node1" presStyleIdx="0" presStyleCnt="1" custScaleX="132624" custScaleY="102788" custLinFactNeighborX="-35826" custLinFactNeighborY="-4462">
        <dgm:presLayoutVars>
          <dgm:bulletEnabled val="1"/>
        </dgm:presLayoutVars>
      </dgm:prSet>
      <dgm:spPr/>
    </dgm:pt>
  </dgm:ptLst>
  <dgm:cxnLst>
    <dgm:cxn modelId="{2EA20887-9C9E-4C08-93F4-16E064196C1B}" srcId="{7B744325-1775-479E-8A41-8FD1BAFE1EF1}" destId="{30CA2290-1E3C-479C-965D-4DA4A12903C8}" srcOrd="0" destOrd="0" parTransId="{A9C128DF-8111-4C0C-8C03-248C1E128287}" sibTransId="{B776A693-0769-49F2-A827-16962596A07F}"/>
    <dgm:cxn modelId="{BE8DC3B3-6976-4971-AC57-44C71C7728D9}" type="presOf" srcId="{8DD51908-78C0-4D0A-9440-3AA30D670D7B}" destId="{5983B1D5-3719-431E-84E2-E22B63CCFFA8}" srcOrd="0" destOrd="1" presId="urn:diagrams.loki3.com/BracketList+Icon"/>
    <dgm:cxn modelId="{C574C5C5-F6DA-49B0-B622-AC3763F800F5}" srcId="{30CA2290-1E3C-479C-965D-4DA4A12903C8}" destId="{14F8013B-E782-47AB-934B-5AD1C60CEE4B}" srcOrd="0" destOrd="0" parTransId="{183E7D9C-EF4B-44B9-A3EE-DFFCFC11CDE4}" sibTransId="{6FCBBF11-4AD8-4126-B56E-C20EE71C5F03}"/>
    <dgm:cxn modelId="{4E1B12D4-C1D9-419E-817A-A0F027702CD0}" type="presOf" srcId="{30CA2290-1E3C-479C-965D-4DA4A12903C8}" destId="{A1960949-E58E-44A4-AE6C-AB7A443BB75C}" srcOrd="0" destOrd="0" presId="urn:diagrams.loki3.com/BracketList+Icon"/>
    <dgm:cxn modelId="{FD7143E2-E2A2-4EE2-836E-E3A4E6B9844E}" type="presOf" srcId="{14F8013B-E782-47AB-934B-5AD1C60CEE4B}" destId="{5983B1D5-3719-431E-84E2-E22B63CCFFA8}" srcOrd="0" destOrd="0" presId="urn:diagrams.loki3.com/BracketList+Icon"/>
    <dgm:cxn modelId="{63F77CEA-A9EA-4E5D-9BD3-988D98C935B1}" srcId="{30CA2290-1E3C-479C-965D-4DA4A12903C8}" destId="{8DD51908-78C0-4D0A-9440-3AA30D670D7B}" srcOrd="1" destOrd="0" parTransId="{ECCC3D45-F41C-4E68-AB04-326F29842AA6}" sibTransId="{B4625378-D9DB-4F4D-9162-975AF0A8E3CE}"/>
    <dgm:cxn modelId="{AAE802EF-2EA8-4255-8D66-739FF7596299}" type="presOf" srcId="{7B744325-1775-479E-8A41-8FD1BAFE1EF1}" destId="{DF83DA14-2F83-49E2-935E-AC52E4721557}" srcOrd="0" destOrd="0" presId="urn:diagrams.loki3.com/BracketList+Icon"/>
    <dgm:cxn modelId="{4D3E7553-06EA-42DC-9F70-956BF832AEEE}" type="presParOf" srcId="{DF83DA14-2F83-49E2-935E-AC52E4721557}" destId="{E41D237C-97CD-4AC5-80F5-11257B615BAD}" srcOrd="0" destOrd="0" presId="urn:diagrams.loki3.com/BracketList+Icon"/>
    <dgm:cxn modelId="{6FBF651E-9FB0-4F4E-A3EC-98045A270BE1}" type="presParOf" srcId="{E41D237C-97CD-4AC5-80F5-11257B615BAD}" destId="{A1960949-E58E-44A4-AE6C-AB7A443BB75C}" srcOrd="0" destOrd="0" presId="urn:diagrams.loki3.com/BracketList+Icon"/>
    <dgm:cxn modelId="{19BC0B29-960C-4664-9C9D-A6F63D12B5C8}" type="presParOf" srcId="{E41D237C-97CD-4AC5-80F5-11257B615BAD}" destId="{3DB66F74-0391-4D60-918E-DC3EA70AF138}" srcOrd="1" destOrd="0" presId="urn:diagrams.loki3.com/BracketList+Icon"/>
    <dgm:cxn modelId="{6527AA90-B473-42AF-98CB-DCE2CD5FD159}" type="presParOf" srcId="{E41D237C-97CD-4AC5-80F5-11257B615BAD}" destId="{1F3D2E84-FC53-468A-92C7-A30BFDE6B2E3}" srcOrd="2" destOrd="0" presId="urn:diagrams.loki3.com/BracketList+Icon"/>
    <dgm:cxn modelId="{99F7B550-24C5-4F80-9A6F-DA890C751FA7}" type="presParOf" srcId="{E41D237C-97CD-4AC5-80F5-11257B615BAD}" destId="{5983B1D5-3719-431E-84E2-E22B63CCFFA8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B744325-1775-479E-8A41-8FD1BAFE1EF1}" type="doc">
      <dgm:prSet loTypeId="urn:diagrams.loki3.com/BracketList+Icon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7839344-AD25-403C-ADDA-48BCBBFFC89F}">
      <dgm:prSet phldrT="[Texto]" custT="1"/>
      <dgm:spPr/>
      <dgm:t>
        <a:bodyPr/>
        <a:lstStyle/>
        <a:p>
          <a:pPr algn="l"/>
          <a:r>
            <a:rPr lang="es-ES_tradnl" sz="1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 cierre patronal</a:t>
          </a:r>
        </a:p>
        <a:p>
          <a:pPr algn="l"/>
          <a:r>
            <a:rPr lang="es-ES_tradnl" sz="1800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Impedir a los trabajadores el acceso al centro</a:t>
          </a:r>
          <a:endParaRPr lang="es-ES" sz="1800" b="0" i="0" u="none" dirty="0">
            <a:effectLst/>
          </a:endParaRPr>
        </a:p>
      </dgm:t>
    </dgm:pt>
    <dgm:pt modelId="{2298D174-FA71-41D8-AB30-776B95F8D731}" type="parTrans" cxnId="{9BFBC8E3-E9F7-4C70-A628-78E036F08AAC}">
      <dgm:prSet/>
      <dgm:spPr/>
      <dgm:t>
        <a:bodyPr/>
        <a:lstStyle/>
        <a:p>
          <a:endParaRPr lang="es-ES" sz="1800"/>
        </a:p>
      </dgm:t>
    </dgm:pt>
    <dgm:pt modelId="{C0A30F97-504B-4DEC-8B36-77E599C09FF2}" type="sibTrans" cxnId="{9BFBC8E3-E9F7-4C70-A628-78E036F08AAC}">
      <dgm:prSet/>
      <dgm:spPr/>
      <dgm:t>
        <a:bodyPr/>
        <a:lstStyle/>
        <a:p>
          <a:endParaRPr lang="es-ES" sz="1800"/>
        </a:p>
      </dgm:t>
    </dgm:pt>
    <dgm:pt modelId="{9DBABD9E-5F02-4AEA-948D-A47FD9ABE14E}">
      <dgm:prSet phldrT="[Texto]" custT="1"/>
      <dgm:spPr/>
      <dgm:t>
        <a:bodyPr/>
        <a:lstStyle/>
        <a:p>
          <a:r>
            <a:rPr lang="es-ES_tradnl" sz="1800" dirty="0"/>
            <a:t>Cuando exista ocupación violenta de los locales</a:t>
          </a:r>
          <a:endParaRPr lang="es-ES" sz="1800" dirty="0"/>
        </a:p>
      </dgm:t>
    </dgm:pt>
    <dgm:pt modelId="{CE196DE7-3EC3-45C3-8772-7BE2EC37B633}" type="parTrans" cxnId="{6F62F50C-317E-44BC-8002-FEEAB1A0A972}">
      <dgm:prSet/>
      <dgm:spPr/>
      <dgm:t>
        <a:bodyPr/>
        <a:lstStyle/>
        <a:p>
          <a:endParaRPr lang="es-ES" sz="1800"/>
        </a:p>
      </dgm:t>
    </dgm:pt>
    <dgm:pt modelId="{7E71E6AF-B569-4AAE-9D14-DAB9708BE618}" type="sibTrans" cxnId="{6F62F50C-317E-44BC-8002-FEEAB1A0A972}">
      <dgm:prSet/>
      <dgm:spPr/>
      <dgm:t>
        <a:bodyPr/>
        <a:lstStyle/>
        <a:p>
          <a:endParaRPr lang="es-ES" sz="1800"/>
        </a:p>
      </dgm:t>
    </dgm:pt>
    <dgm:pt modelId="{50546E57-4264-4608-AC23-7CA0915612F4}">
      <dgm:prSet phldrT="[Texto]" custT="1"/>
      <dgm:spPr/>
      <dgm:t>
        <a:bodyPr/>
        <a:lstStyle/>
        <a:p>
          <a:r>
            <a:rPr lang="es-ES_tradnl" sz="1800" dirty="0"/>
            <a:t>Huelga abusiva que impide continuar con el trabajo a los que sí quieren trabajar</a:t>
          </a:r>
          <a:endParaRPr lang="es-ES" sz="1800" dirty="0"/>
        </a:p>
      </dgm:t>
    </dgm:pt>
    <dgm:pt modelId="{290B384B-280C-43EB-8789-AE0610758541}" type="parTrans" cxnId="{771BF211-A10C-4068-A4C3-67351C96088E}">
      <dgm:prSet/>
      <dgm:spPr/>
      <dgm:t>
        <a:bodyPr/>
        <a:lstStyle/>
        <a:p>
          <a:endParaRPr lang="es-ES"/>
        </a:p>
      </dgm:t>
    </dgm:pt>
    <dgm:pt modelId="{DFFBC002-0C8F-4406-B941-9B605A7AE88B}" type="sibTrans" cxnId="{771BF211-A10C-4068-A4C3-67351C96088E}">
      <dgm:prSet/>
      <dgm:spPr/>
      <dgm:t>
        <a:bodyPr/>
        <a:lstStyle/>
        <a:p>
          <a:endParaRPr lang="es-ES"/>
        </a:p>
      </dgm:t>
    </dgm:pt>
    <dgm:pt modelId="{72467D9A-F012-43E1-B306-5CDCA18E6464}">
      <dgm:prSet phldrT="[Texto]" custT="1"/>
      <dgm:spPr/>
      <dgm:t>
        <a:bodyPr/>
        <a:lstStyle/>
        <a:p>
          <a:r>
            <a:rPr lang="es-ES_tradnl" sz="1800" dirty="0"/>
            <a:t>La empresa debe comunicarlo en el plazo de 12 horas a la Autoridad Laboral</a:t>
          </a:r>
          <a:endParaRPr lang="es-ES" sz="1800" dirty="0"/>
        </a:p>
      </dgm:t>
    </dgm:pt>
    <dgm:pt modelId="{10600887-803F-44BB-BBB7-ECED9FFD9752}" type="parTrans" cxnId="{68D3013D-8907-47CA-9DBA-B4900A09F4E0}">
      <dgm:prSet/>
      <dgm:spPr/>
      <dgm:t>
        <a:bodyPr/>
        <a:lstStyle/>
        <a:p>
          <a:endParaRPr lang="es-ES"/>
        </a:p>
      </dgm:t>
    </dgm:pt>
    <dgm:pt modelId="{404D9018-FCD4-4A88-8F3A-ED5AA1F8C26F}" type="sibTrans" cxnId="{68D3013D-8907-47CA-9DBA-B4900A09F4E0}">
      <dgm:prSet/>
      <dgm:spPr/>
      <dgm:t>
        <a:bodyPr/>
        <a:lstStyle/>
        <a:p>
          <a:endParaRPr lang="es-ES"/>
        </a:p>
      </dgm:t>
    </dgm:pt>
    <dgm:pt modelId="{77703709-4825-4C5E-A155-482AADCDAAF9}">
      <dgm:prSet phldrT="[Texto]" custT="1"/>
      <dgm:spPr/>
      <dgm:t>
        <a:bodyPr/>
        <a:lstStyle/>
        <a:p>
          <a:r>
            <a:rPr lang="es-ES_tradnl" sz="1800" dirty="0"/>
            <a:t>Consecuencias </a:t>
          </a:r>
          <a:r>
            <a:rPr lang="es-ES_tradnl" sz="1800" dirty="0">
              <a:sym typeface="Wingdings" panose="05000000000000000000" pitchFamily="2" charset="2"/>
            </a:rPr>
            <a:t> la empresa no paga a los no huelguistas</a:t>
          </a:r>
          <a:endParaRPr lang="es-ES" sz="1800" dirty="0"/>
        </a:p>
      </dgm:t>
    </dgm:pt>
    <dgm:pt modelId="{0717C563-B1A5-4265-A355-55DD5331ECCA}" type="parTrans" cxnId="{9ECAD6C5-0B7D-41D0-AFD5-362B21CF52B3}">
      <dgm:prSet/>
      <dgm:spPr/>
      <dgm:t>
        <a:bodyPr/>
        <a:lstStyle/>
        <a:p>
          <a:endParaRPr lang="es-ES"/>
        </a:p>
      </dgm:t>
    </dgm:pt>
    <dgm:pt modelId="{437250DA-F753-485F-B838-F1D98EAE738B}" type="sibTrans" cxnId="{9ECAD6C5-0B7D-41D0-AFD5-362B21CF52B3}">
      <dgm:prSet/>
      <dgm:spPr/>
      <dgm:t>
        <a:bodyPr/>
        <a:lstStyle/>
        <a:p>
          <a:endParaRPr lang="es-ES"/>
        </a:p>
      </dgm:t>
    </dgm:pt>
    <dgm:pt modelId="{6156789E-9539-4F8F-BC24-64DF5D3115C0}" type="pres">
      <dgm:prSet presAssocID="{7B744325-1775-479E-8A41-8FD1BAFE1EF1}" presName="Name0" presStyleCnt="0">
        <dgm:presLayoutVars>
          <dgm:dir/>
          <dgm:animLvl val="lvl"/>
          <dgm:resizeHandles val="exact"/>
        </dgm:presLayoutVars>
      </dgm:prSet>
      <dgm:spPr/>
    </dgm:pt>
    <dgm:pt modelId="{A00AA418-4FD6-4727-9318-BC1E21558873}" type="pres">
      <dgm:prSet presAssocID="{F7839344-AD25-403C-ADDA-48BCBBFFC89F}" presName="linNode" presStyleCnt="0"/>
      <dgm:spPr/>
    </dgm:pt>
    <dgm:pt modelId="{715A4422-8AAC-4A4C-AFC4-47BEFA872F08}" type="pres">
      <dgm:prSet presAssocID="{F7839344-AD25-403C-ADDA-48BCBBFFC89F}" presName="parTx" presStyleLbl="revTx" presStyleIdx="0" presStyleCnt="1" custScaleX="90669">
        <dgm:presLayoutVars>
          <dgm:chMax val="1"/>
          <dgm:bulletEnabled val="1"/>
        </dgm:presLayoutVars>
      </dgm:prSet>
      <dgm:spPr/>
    </dgm:pt>
    <dgm:pt modelId="{41E3B381-775B-4EBE-A650-3414E8C04EDC}" type="pres">
      <dgm:prSet presAssocID="{F7839344-AD25-403C-ADDA-48BCBBFFC89F}" presName="bracket" presStyleLbl="parChTrans1D1" presStyleIdx="0" presStyleCnt="1"/>
      <dgm:spPr/>
    </dgm:pt>
    <dgm:pt modelId="{10DC6025-E61A-487A-B311-E2AAC5BD38A3}" type="pres">
      <dgm:prSet presAssocID="{F7839344-AD25-403C-ADDA-48BCBBFFC89F}" presName="spH" presStyleCnt="0"/>
      <dgm:spPr/>
    </dgm:pt>
    <dgm:pt modelId="{06CD0EF6-2ADA-4125-A0E7-1D326A5263FB}" type="pres">
      <dgm:prSet presAssocID="{F7839344-AD25-403C-ADDA-48BCBBFFC89F}" presName="desTx" presStyleLbl="node1" presStyleIdx="0" presStyleCnt="1">
        <dgm:presLayoutVars>
          <dgm:bulletEnabled val="1"/>
        </dgm:presLayoutVars>
      </dgm:prSet>
      <dgm:spPr/>
    </dgm:pt>
  </dgm:ptLst>
  <dgm:cxnLst>
    <dgm:cxn modelId="{B786A90A-E0E3-47CD-A20B-C3E4B3F90265}" type="presOf" srcId="{77703709-4825-4C5E-A155-482AADCDAAF9}" destId="{06CD0EF6-2ADA-4125-A0E7-1D326A5263FB}" srcOrd="0" destOrd="3" presId="urn:diagrams.loki3.com/BracketList+Icon"/>
    <dgm:cxn modelId="{6F62F50C-317E-44BC-8002-FEEAB1A0A972}" srcId="{F7839344-AD25-403C-ADDA-48BCBBFFC89F}" destId="{9DBABD9E-5F02-4AEA-948D-A47FD9ABE14E}" srcOrd="0" destOrd="0" parTransId="{CE196DE7-3EC3-45C3-8772-7BE2EC37B633}" sibTransId="{7E71E6AF-B569-4AAE-9D14-DAB9708BE618}"/>
    <dgm:cxn modelId="{771BF211-A10C-4068-A4C3-67351C96088E}" srcId="{F7839344-AD25-403C-ADDA-48BCBBFFC89F}" destId="{50546E57-4264-4608-AC23-7CA0915612F4}" srcOrd="1" destOrd="0" parTransId="{290B384B-280C-43EB-8789-AE0610758541}" sibTransId="{DFFBC002-0C8F-4406-B941-9B605A7AE88B}"/>
    <dgm:cxn modelId="{68D3013D-8907-47CA-9DBA-B4900A09F4E0}" srcId="{F7839344-AD25-403C-ADDA-48BCBBFFC89F}" destId="{72467D9A-F012-43E1-B306-5CDCA18E6464}" srcOrd="2" destOrd="0" parTransId="{10600887-803F-44BB-BBB7-ECED9FFD9752}" sibTransId="{404D9018-FCD4-4A88-8F3A-ED5AA1F8C26F}"/>
    <dgm:cxn modelId="{41DA2D44-B26F-4E5B-BAAC-DC784797CEF0}" type="presOf" srcId="{9DBABD9E-5F02-4AEA-948D-A47FD9ABE14E}" destId="{06CD0EF6-2ADA-4125-A0E7-1D326A5263FB}" srcOrd="0" destOrd="0" presId="urn:diagrams.loki3.com/BracketList+Icon"/>
    <dgm:cxn modelId="{82992169-90FD-47FD-9D42-41FA7BE1B668}" type="presOf" srcId="{7B744325-1775-479E-8A41-8FD1BAFE1EF1}" destId="{6156789E-9539-4F8F-BC24-64DF5D3115C0}" srcOrd="0" destOrd="0" presId="urn:diagrams.loki3.com/BracketList+Icon"/>
    <dgm:cxn modelId="{D0003878-1C82-4FE3-98A2-244F5E52F7C8}" type="presOf" srcId="{F7839344-AD25-403C-ADDA-48BCBBFFC89F}" destId="{715A4422-8AAC-4A4C-AFC4-47BEFA872F08}" srcOrd="0" destOrd="0" presId="urn:diagrams.loki3.com/BracketList+Icon"/>
    <dgm:cxn modelId="{53CD63A9-C0C9-4334-9C8C-D0C2CE4AC95A}" type="presOf" srcId="{50546E57-4264-4608-AC23-7CA0915612F4}" destId="{06CD0EF6-2ADA-4125-A0E7-1D326A5263FB}" srcOrd="0" destOrd="1" presId="urn:diagrams.loki3.com/BracketList+Icon"/>
    <dgm:cxn modelId="{F5E140AB-BDA8-4153-8111-C91882448830}" type="presOf" srcId="{72467D9A-F012-43E1-B306-5CDCA18E6464}" destId="{06CD0EF6-2ADA-4125-A0E7-1D326A5263FB}" srcOrd="0" destOrd="2" presId="urn:diagrams.loki3.com/BracketList+Icon"/>
    <dgm:cxn modelId="{9ECAD6C5-0B7D-41D0-AFD5-362B21CF52B3}" srcId="{F7839344-AD25-403C-ADDA-48BCBBFFC89F}" destId="{77703709-4825-4C5E-A155-482AADCDAAF9}" srcOrd="3" destOrd="0" parTransId="{0717C563-B1A5-4265-A355-55DD5331ECCA}" sibTransId="{437250DA-F753-485F-B838-F1D98EAE738B}"/>
    <dgm:cxn modelId="{9BFBC8E3-E9F7-4C70-A628-78E036F08AAC}" srcId="{7B744325-1775-479E-8A41-8FD1BAFE1EF1}" destId="{F7839344-AD25-403C-ADDA-48BCBBFFC89F}" srcOrd="0" destOrd="0" parTransId="{2298D174-FA71-41D8-AB30-776B95F8D731}" sibTransId="{C0A30F97-504B-4DEC-8B36-77E599C09FF2}"/>
    <dgm:cxn modelId="{6A3B6DF5-B640-4C4F-9572-A4FAFD652BCC}" type="presParOf" srcId="{6156789E-9539-4F8F-BC24-64DF5D3115C0}" destId="{A00AA418-4FD6-4727-9318-BC1E21558873}" srcOrd="0" destOrd="0" presId="urn:diagrams.loki3.com/BracketList+Icon"/>
    <dgm:cxn modelId="{2B8F86F4-D76E-4C14-9C73-7DC3FE8A5E61}" type="presParOf" srcId="{A00AA418-4FD6-4727-9318-BC1E21558873}" destId="{715A4422-8AAC-4A4C-AFC4-47BEFA872F08}" srcOrd="0" destOrd="0" presId="urn:diagrams.loki3.com/BracketList+Icon"/>
    <dgm:cxn modelId="{E83ADD84-D231-421B-AB5A-3E5943B20A3E}" type="presParOf" srcId="{A00AA418-4FD6-4727-9318-BC1E21558873}" destId="{41E3B381-775B-4EBE-A650-3414E8C04EDC}" srcOrd="1" destOrd="0" presId="urn:diagrams.loki3.com/BracketList+Icon"/>
    <dgm:cxn modelId="{3DBEB676-8DBD-4A21-B73F-4FFFDF789EFA}" type="presParOf" srcId="{A00AA418-4FD6-4727-9318-BC1E21558873}" destId="{10DC6025-E61A-487A-B311-E2AAC5BD38A3}" srcOrd="2" destOrd="0" presId="urn:diagrams.loki3.com/BracketList+Icon"/>
    <dgm:cxn modelId="{0CA946DC-DF64-4CF6-9D86-55C313B83E44}" type="presParOf" srcId="{A00AA418-4FD6-4727-9318-BC1E21558873}" destId="{06CD0EF6-2ADA-4125-A0E7-1D326A5263FB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B744325-1775-479E-8A41-8FD1BAFE1EF1}" type="doc">
      <dgm:prSet loTypeId="urn:diagrams.loki3.com/BracketList+Icon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0CA2290-1E3C-479C-965D-4DA4A12903C8}">
      <dgm:prSet phldrT="[Texto]" custT="1"/>
      <dgm:spPr/>
      <dgm:t>
        <a:bodyPr/>
        <a:lstStyle/>
        <a:p>
          <a:pPr algn="l"/>
          <a:r>
            <a:rPr lang="es-ES_tradnl" sz="1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Solución extrajudicial de conflictos</a:t>
          </a:r>
        </a:p>
        <a:p>
          <a:pPr algn="l"/>
          <a:r>
            <a:rPr lang="es-ES_tradnl" sz="1800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Intentar no llegar a los juzgados o a la huelga</a:t>
          </a:r>
          <a:endParaRPr lang="es-ES" sz="1800" b="0" i="0" u="none" dirty="0">
            <a:effectLst/>
          </a:endParaRPr>
        </a:p>
      </dgm:t>
    </dgm:pt>
    <dgm:pt modelId="{A9C128DF-8111-4C0C-8C03-248C1E128287}" type="parTrans" cxnId="{2EA20887-9C9E-4C08-93F4-16E064196C1B}">
      <dgm:prSet/>
      <dgm:spPr/>
      <dgm:t>
        <a:bodyPr/>
        <a:lstStyle/>
        <a:p>
          <a:endParaRPr lang="es-ES" sz="1800"/>
        </a:p>
      </dgm:t>
    </dgm:pt>
    <dgm:pt modelId="{B776A693-0769-49F2-A827-16962596A07F}" type="sibTrans" cxnId="{2EA20887-9C9E-4C08-93F4-16E064196C1B}">
      <dgm:prSet/>
      <dgm:spPr/>
      <dgm:t>
        <a:bodyPr/>
        <a:lstStyle/>
        <a:p>
          <a:endParaRPr lang="es-ES" sz="1800"/>
        </a:p>
      </dgm:t>
    </dgm:pt>
    <dgm:pt modelId="{14F8013B-E782-47AB-934B-5AD1C60CEE4B}">
      <dgm:prSet phldrT="[Texto]" custT="1"/>
      <dgm:spPr/>
      <dgm:t>
        <a:bodyPr/>
        <a:lstStyle/>
        <a:p>
          <a:r>
            <a:rPr lang="es-ES_tradnl" sz="1800" b="0" u="none" dirty="0">
              <a:effectLst/>
            </a:rPr>
            <a:t>Posibilidad de Solución Extrajudicial de Conflictos</a:t>
          </a:r>
          <a:endParaRPr lang="es-ES" sz="1800" b="0" u="none" dirty="0">
            <a:effectLst/>
          </a:endParaRPr>
        </a:p>
      </dgm:t>
    </dgm:pt>
    <dgm:pt modelId="{183E7D9C-EF4B-44B9-A3EE-DFFCFC11CDE4}" type="parTrans" cxnId="{C574C5C5-F6DA-49B0-B622-AC3763F800F5}">
      <dgm:prSet/>
      <dgm:spPr/>
      <dgm:t>
        <a:bodyPr/>
        <a:lstStyle/>
        <a:p>
          <a:endParaRPr lang="es-ES" sz="1800"/>
        </a:p>
      </dgm:t>
    </dgm:pt>
    <dgm:pt modelId="{6FCBBF11-4AD8-4126-B56E-C20EE71C5F03}" type="sibTrans" cxnId="{C574C5C5-F6DA-49B0-B622-AC3763F800F5}">
      <dgm:prSet/>
      <dgm:spPr/>
      <dgm:t>
        <a:bodyPr/>
        <a:lstStyle/>
        <a:p>
          <a:endParaRPr lang="es-ES" sz="1800"/>
        </a:p>
      </dgm:t>
    </dgm:pt>
    <dgm:pt modelId="{19A69B2B-7D83-4B3E-A7A6-AA9A4F2A8433}">
      <dgm:prSet phldrT="[Texto]" custT="1"/>
      <dgm:spPr/>
      <dgm:t>
        <a:bodyPr/>
        <a:lstStyle/>
        <a:p>
          <a:r>
            <a:rPr lang="es-ES_tradnl" sz="1800" b="0" u="none" dirty="0">
              <a:effectLst/>
            </a:rPr>
            <a:t>Ej: en Comunidad Valenciana  </a:t>
          </a:r>
          <a:r>
            <a:rPr lang="es-ES_tradnl" sz="1800" b="0" u="none" dirty="0">
              <a:effectLst/>
              <a:sym typeface="Wingdings" panose="05000000000000000000" pitchFamily="2" charset="2"/>
            </a:rPr>
            <a:t> TAL ofrece:</a:t>
          </a:r>
          <a:endParaRPr lang="es-ES" sz="1800" b="0" u="none" dirty="0">
            <a:effectLst/>
          </a:endParaRPr>
        </a:p>
      </dgm:t>
    </dgm:pt>
    <dgm:pt modelId="{9CAC938D-A24B-4786-91AC-A935449551C4}" type="parTrans" cxnId="{207E8A1F-F1C1-446E-BA70-3E4DF3B315DC}">
      <dgm:prSet/>
      <dgm:spPr/>
      <dgm:t>
        <a:bodyPr/>
        <a:lstStyle/>
        <a:p>
          <a:endParaRPr lang="es-ES"/>
        </a:p>
      </dgm:t>
    </dgm:pt>
    <dgm:pt modelId="{3C35EEC9-25D9-4405-82B3-72DD209C4DC8}" type="sibTrans" cxnId="{207E8A1F-F1C1-446E-BA70-3E4DF3B315DC}">
      <dgm:prSet/>
      <dgm:spPr/>
      <dgm:t>
        <a:bodyPr/>
        <a:lstStyle/>
        <a:p>
          <a:endParaRPr lang="es-ES"/>
        </a:p>
      </dgm:t>
    </dgm:pt>
    <dgm:pt modelId="{4751341C-1565-40C5-9EA3-EBE031D73B17}">
      <dgm:prSet phldrT="[Texto]" custT="1"/>
      <dgm:spPr/>
      <dgm:t>
        <a:bodyPr/>
        <a:lstStyle/>
        <a:p>
          <a:r>
            <a:rPr lang="es-ES_tradnl" sz="1800" b="0" u="none" dirty="0">
              <a:effectLst/>
            </a:rPr>
            <a:t>Conciliación: acudir a un conciliador que intenta poner a las partes de acuerdo, sin ofrecer soluciones</a:t>
          </a:r>
          <a:endParaRPr lang="es-ES" sz="1800" b="0" u="none" dirty="0">
            <a:effectLst/>
          </a:endParaRPr>
        </a:p>
      </dgm:t>
    </dgm:pt>
    <dgm:pt modelId="{FD66CDAE-E74D-4EA7-A667-1F1820FD6A7A}" type="parTrans" cxnId="{AC3B9F9B-E676-4FB5-926C-9C19B343B19F}">
      <dgm:prSet/>
      <dgm:spPr/>
      <dgm:t>
        <a:bodyPr/>
        <a:lstStyle/>
        <a:p>
          <a:endParaRPr lang="es-ES"/>
        </a:p>
      </dgm:t>
    </dgm:pt>
    <dgm:pt modelId="{C462D405-516C-49F4-8B0A-926A717474C6}" type="sibTrans" cxnId="{AC3B9F9B-E676-4FB5-926C-9C19B343B19F}">
      <dgm:prSet/>
      <dgm:spPr/>
      <dgm:t>
        <a:bodyPr/>
        <a:lstStyle/>
        <a:p>
          <a:endParaRPr lang="es-ES"/>
        </a:p>
      </dgm:t>
    </dgm:pt>
    <dgm:pt modelId="{A1665030-508A-4329-B96C-F641AEDAACCA}">
      <dgm:prSet phldrT="[Texto]" custT="1"/>
      <dgm:spPr/>
      <dgm:t>
        <a:bodyPr/>
        <a:lstStyle/>
        <a:p>
          <a:r>
            <a:rPr lang="es-ES_tradnl" sz="1800" b="0" u="none" dirty="0">
              <a:effectLst/>
            </a:rPr>
            <a:t>Mediación: intenta poner a las partes de acuerdo y les ofrece posibles soluciones (algunos opinan que no debe ofrecerlas)</a:t>
          </a:r>
          <a:endParaRPr lang="es-ES" sz="1800" b="0" u="none" dirty="0">
            <a:effectLst/>
          </a:endParaRPr>
        </a:p>
      </dgm:t>
    </dgm:pt>
    <dgm:pt modelId="{565DABC5-A1D6-48B8-9FB5-85863D77BFB0}" type="parTrans" cxnId="{60268565-23C3-425F-860F-9059803CD390}">
      <dgm:prSet/>
      <dgm:spPr/>
      <dgm:t>
        <a:bodyPr/>
        <a:lstStyle/>
        <a:p>
          <a:endParaRPr lang="es-ES"/>
        </a:p>
      </dgm:t>
    </dgm:pt>
    <dgm:pt modelId="{7FB7092E-0F2D-4859-B6CF-FE5E2DAB0535}" type="sibTrans" cxnId="{60268565-23C3-425F-860F-9059803CD390}">
      <dgm:prSet/>
      <dgm:spPr/>
      <dgm:t>
        <a:bodyPr/>
        <a:lstStyle/>
        <a:p>
          <a:endParaRPr lang="es-ES"/>
        </a:p>
      </dgm:t>
    </dgm:pt>
    <dgm:pt modelId="{9CB80B01-B515-425F-908D-B1EADD005376}">
      <dgm:prSet phldrT="[Texto]" custT="1"/>
      <dgm:spPr/>
      <dgm:t>
        <a:bodyPr/>
        <a:lstStyle/>
        <a:p>
          <a:r>
            <a:rPr lang="es-ES_tradnl" sz="1800" b="0" u="none" dirty="0">
              <a:effectLst/>
            </a:rPr>
            <a:t>Arbitraje: ambas partes aceptan un árbitro el cual toma una decisión que será obligatoria para las partes</a:t>
          </a:r>
          <a:endParaRPr lang="es-ES" sz="1800" b="0" u="none" dirty="0">
            <a:effectLst/>
          </a:endParaRPr>
        </a:p>
      </dgm:t>
    </dgm:pt>
    <dgm:pt modelId="{D6BD9EB3-7805-4EFB-A571-3B3F2AD002CD}" type="parTrans" cxnId="{16315E9E-15BF-490A-8D84-3BF7CC9E04F3}">
      <dgm:prSet/>
      <dgm:spPr/>
      <dgm:t>
        <a:bodyPr/>
        <a:lstStyle/>
        <a:p>
          <a:endParaRPr lang="es-ES"/>
        </a:p>
      </dgm:t>
    </dgm:pt>
    <dgm:pt modelId="{C78D93EB-CD4E-489E-95D8-53C1BE0ED84A}" type="sibTrans" cxnId="{16315E9E-15BF-490A-8D84-3BF7CC9E04F3}">
      <dgm:prSet/>
      <dgm:spPr/>
      <dgm:t>
        <a:bodyPr/>
        <a:lstStyle/>
        <a:p>
          <a:endParaRPr lang="es-ES"/>
        </a:p>
      </dgm:t>
    </dgm:pt>
    <dgm:pt modelId="{DF83DA14-2F83-49E2-935E-AC52E4721557}" type="pres">
      <dgm:prSet presAssocID="{7B744325-1775-479E-8A41-8FD1BAFE1EF1}" presName="Name0" presStyleCnt="0">
        <dgm:presLayoutVars>
          <dgm:dir/>
          <dgm:animLvl val="lvl"/>
          <dgm:resizeHandles val="exact"/>
        </dgm:presLayoutVars>
      </dgm:prSet>
      <dgm:spPr/>
    </dgm:pt>
    <dgm:pt modelId="{E41D237C-97CD-4AC5-80F5-11257B615BAD}" type="pres">
      <dgm:prSet presAssocID="{30CA2290-1E3C-479C-965D-4DA4A12903C8}" presName="linNode" presStyleCnt="0"/>
      <dgm:spPr/>
    </dgm:pt>
    <dgm:pt modelId="{A1960949-E58E-44A4-AE6C-AB7A443BB75C}" type="pres">
      <dgm:prSet presAssocID="{30CA2290-1E3C-479C-965D-4DA4A12903C8}" presName="parTx" presStyleLbl="revTx" presStyleIdx="0" presStyleCnt="1" custScaleX="140097" custScaleY="502091">
        <dgm:presLayoutVars>
          <dgm:chMax val="1"/>
          <dgm:bulletEnabled val="1"/>
        </dgm:presLayoutVars>
      </dgm:prSet>
      <dgm:spPr/>
    </dgm:pt>
    <dgm:pt modelId="{3DB66F74-0391-4D60-918E-DC3EA70AF138}" type="pres">
      <dgm:prSet presAssocID="{30CA2290-1E3C-479C-965D-4DA4A12903C8}" presName="bracket" presStyleLbl="parChTrans1D1" presStyleIdx="0" presStyleCnt="1" custScaleX="110893" custScaleY="148746"/>
      <dgm:spPr/>
    </dgm:pt>
    <dgm:pt modelId="{1F3D2E84-FC53-468A-92C7-A30BFDE6B2E3}" type="pres">
      <dgm:prSet presAssocID="{30CA2290-1E3C-479C-965D-4DA4A12903C8}" presName="spH" presStyleCnt="0"/>
      <dgm:spPr/>
    </dgm:pt>
    <dgm:pt modelId="{5983B1D5-3719-431E-84E2-E22B63CCFFA8}" type="pres">
      <dgm:prSet presAssocID="{30CA2290-1E3C-479C-965D-4DA4A12903C8}" presName="desTx" presStyleLbl="node1" presStyleIdx="0" presStyleCnt="1" custScaleX="133393" custScaleY="103190" custLinFactNeighborX="-35826" custLinFactNeighborY="-4462">
        <dgm:presLayoutVars>
          <dgm:bulletEnabled val="1"/>
        </dgm:presLayoutVars>
      </dgm:prSet>
      <dgm:spPr/>
    </dgm:pt>
  </dgm:ptLst>
  <dgm:cxnLst>
    <dgm:cxn modelId="{207E8A1F-F1C1-446E-BA70-3E4DF3B315DC}" srcId="{30CA2290-1E3C-479C-965D-4DA4A12903C8}" destId="{19A69B2B-7D83-4B3E-A7A6-AA9A4F2A8433}" srcOrd="1" destOrd="0" parTransId="{9CAC938D-A24B-4786-91AC-A935449551C4}" sibTransId="{3C35EEC9-25D9-4405-82B3-72DD209C4DC8}"/>
    <dgm:cxn modelId="{6B0F8329-85D6-4024-AA34-813C684FA5DA}" type="presOf" srcId="{A1665030-508A-4329-B96C-F641AEDAACCA}" destId="{5983B1D5-3719-431E-84E2-E22B63CCFFA8}" srcOrd="0" destOrd="3" presId="urn:diagrams.loki3.com/BracketList+Icon"/>
    <dgm:cxn modelId="{60268565-23C3-425F-860F-9059803CD390}" srcId="{30CA2290-1E3C-479C-965D-4DA4A12903C8}" destId="{A1665030-508A-4329-B96C-F641AEDAACCA}" srcOrd="3" destOrd="0" parTransId="{565DABC5-A1D6-48B8-9FB5-85863D77BFB0}" sibTransId="{7FB7092E-0F2D-4859-B6CF-FE5E2DAB0535}"/>
    <dgm:cxn modelId="{FF04436C-054A-42F5-B1BD-E08BFAF2D5DF}" type="presOf" srcId="{14F8013B-E782-47AB-934B-5AD1C60CEE4B}" destId="{5983B1D5-3719-431E-84E2-E22B63CCFFA8}" srcOrd="0" destOrd="0" presId="urn:diagrams.loki3.com/BracketList+Icon"/>
    <dgm:cxn modelId="{BEC60572-D641-452D-B78A-D852A46C06D2}" type="presOf" srcId="{9CB80B01-B515-425F-908D-B1EADD005376}" destId="{5983B1D5-3719-431E-84E2-E22B63CCFFA8}" srcOrd="0" destOrd="4" presId="urn:diagrams.loki3.com/BracketList+Icon"/>
    <dgm:cxn modelId="{48014B58-DDE7-4CAA-9EF0-5028EDC08774}" type="presOf" srcId="{30CA2290-1E3C-479C-965D-4DA4A12903C8}" destId="{A1960949-E58E-44A4-AE6C-AB7A443BB75C}" srcOrd="0" destOrd="0" presId="urn:diagrams.loki3.com/BracketList+Icon"/>
    <dgm:cxn modelId="{2EA20887-9C9E-4C08-93F4-16E064196C1B}" srcId="{7B744325-1775-479E-8A41-8FD1BAFE1EF1}" destId="{30CA2290-1E3C-479C-965D-4DA4A12903C8}" srcOrd="0" destOrd="0" parTransId="{A9C128DF-8111-4C0C-8C03-248C1E128287}" sibTransId="{B776A693-0769-49F2-A827-16962596A07F}"/>
    <dgm:cxn modelId="{36628688-C07F-4320-9AC4-5C8EC8DAB156}" type="presOf" srcId="{19A69B2B-7D83-4B3E-A7A6-AA9A4F2A8433}" destId="{5983B1D5-3719-431E-84E2-E22B63CCFFA8}" srcOrd="0" destOrd="1" presId="urn:diagrams.loki3.com/BracketList+Icon"/>
    <dgm:cxn modelId="{AC3B9F9B-E676-4FB5-926C-9C19B343B19F}" srcId="{30CA2290-1E3C-479C-965D-4DA4A12903C8}" destId="{4751341C-1565-40C5-9EA3-EBE031D73B17}" srcOrd="2" destOrd="0" parTransId="{FD66CDAE-E74D-4EA7-A667-1F1820FD6A7A}" sibTransId="{C462D405-516C-49F4-8B0A-926A717474C6}"/>
    <dgm:cxn modelId="{16315E9E-15BF-490A-8D84-3BF7CC9E04F3}" srcId="{30CA2290-1E3C-479C-965D-4DA4A12903C8}" destId="{9CB80B01-B515-425F-908D-B1EADD005376}" srcOrd="4" destOrd="0" parTransId="{D6BD9EB3-7805-4EFB-A571-3B3F2AD002CD}" sibTransId="{C78D93EB-CD4E-489E-95D8-53C1BE0ED84A}"/>
    <dgm:cxn modelId="{C574C5C5-F6DA-49B0-B622-AC3763F800F5}" srcId="{30CA2290-1E3C-479C-965D-4DA4A12903C8}" destId="{14F8013B-E782-47AB-934B-5AD1C60CEE4B}" srcOrd="0" destOrd="0" parTransId="{183E7D9C-EF4B-44B9-A3EE-DFFCFC11CDE4}" sibTransId="{6FCBBF11-4AD8-4126-B56E-C20EE71C5F03}"/>
    <dgm:cxn modelId="{40E0ECCE-719A-429D-926F-737D717B3BF9}" type="presOf" srcId="{7B744325-1775-479E-8A41-8FD1BAFE1EF1}" destId="{DF83DA14-2F83-49E2-935E-AC52E4721557}" srcOrd="0" destOrd="0" presId="urn:diagrams.loki3.com/BracketList+Icon"/>
    <dgm:cxn modelId="{F27B69D1-3A04-4480-99CD-AD45594C27BD}" type="presOf" srcId="{4751341C-1565-40C5-9EA3-EBE031D73B17}" destId="{5983B1D5-3719-431E-84E2-E22B63CCFFA8}" srcOrd="0" destOrd="2" presId="urn:diagrams.loki3.com/BracketList+Icon"/>
    <dgm:cxn modelId="{9D72DDAB-C917-465C-AD72-111D75CE0D44}" type="presParOf" srcId="{DF83DA14-2F83-49E2-935E-AC52E4721557}" destId="{E41D237C-97CD-4AC5-80F5-11257B615BAD}" srcOrd="0" destOrd="0" presId="urn:diagrams.loki3.com/BracketList+Icon"/>
    <dgm:cxn modelId="{A8054E72-AE67-431B-9B6E-8471F7AF30DB}" type="presParOf" srcId="{E41D237C-97CD-4AC5-80F5-11257B615BAD}" destId="{A1960949-E58E-44A4-AE6C-AB7A443BB75C}" srcOrd="0" destOrd="0" presId="urn:diagrams.loki3.com/BracketList+Icon"/>
    <dgm:cxn modelId="{3A827D98-9044-43BA-8C6B-E3BF1BC5F3F5}" type="presParOf" srcId="{E41D237C-97CD-4AC5-80F5-11257B615BAD}" destId="{3DB66F74-0391-4D60-918E-DC3EA70AF138}" srcOrd="1" destOrd="0" presId="urn:diagrams.loki3.com/BracketList+Icon"/>
    <dgm:cxn modelId="{3EAC2467-0622-4958-9CB0-454AC425AD5E}" type="presParOf" srcId="{E41D237C-97CD-4AC5-80F5-11257B615BAD}" destId="{1F3D2E84-FC53-468A-92C7-A30BFDE6B2E3}" srcOrd="2" destOrd="0" presId="urn:diagrams.loki3.com/BracketList+Icon"/>
    <dgm:cxn modelId="{5E4815DB-41D9-46CF-8E15-F06262F73219}" type="presParOf" srcId="{E41D237C-97CD-4AC5-80F5-11257B615BAD}" destId="{5983B1D5-3719-431E-84E2-E22B63CCFFA8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B744325-1775-479E-8A41-8FD1BAFE1EF1}" type="doc">
      <dgm:prSet loTypeId="urn:diagrams.loki3.com/BracketList+Icon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30CA2290-1E3C-479C-965D-4DA4A12903C8}">
      <dgm:prSet phldrT="[Texto]" custT="1"/>
      <dgm:spPr/>
      <dgm:t>
        <a:bodyPr/>
        <a:lstStyle/>
        <a:p>
          <a:r>
            <a:rPr lang="es-ES_tradnl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 empresario puede limitarlo</a:t>
          </a:r>
          <a:endParaRPr lang="es-ES" sz="1600" b="0" u="none" dirty="0">
            <a:effectLst/>
          </a:endParaRPr>
        </a:p>
      </dgm:t>
    </dgm:pt>
    <dgm:pt modelId="{A9C128DF-8111-4C0C-8C03-248C1E128287}" type="parTrans" cxnId="{2EA20887-9C9E-4C08-93F4-16E064196C1B}">
      <dgm:prSet/>
      <dgm:spPr/>
      <dgm:t>
        <a:bodyPr/>
        <a:lstStyle/>
        <a:p>
          <a:endParaRPr lang="es-ES" sz="1600"/>
        </a:p>
      </dgm:t>
    </dgm:pt>
    <dgm:pt modelId="{B776A693-0769-49F2-A827-16962596A07F}" type="sibTrans" cxnId="{2EA20887-9C9E-4C08-93F4-16E064196C1B}">
      <dgm:prSet/>
      <dgm:spPr/>
      <dgm:t>
        <a:bodyPr/>
        <a:lstStyle/>
        <a:p>
          <a:endParaRPr lang="es-ES" sz="1600"/>
        </a:p>
      </dgm:t>
    </dgm:pt>
    <dgm:pt modelId="{14F8013B-E782-47AB-934B-5AD1C60CEE4B}">
      <dgm:prSet phldrT="[Texto]" custT="1"/>
      <dgm:spPr/>
      <dgm:t>
        <a:bodyPr/>
        <a:lstStyle/>
        <a:p>
          <a:r>
            <a:rPr lang="es-ES_tradnl" sz="1600" b="0" u="none" dirty="0">
              <a:effectLst/>
            </a:rPr>
            <a:t>No han pasado más de dos meses desde anterior reunión, salvo para informar negociación de un convenio</a:t>
          </a:r>
          <a:endParaRPr lang="es-ES" sz="1600" b="0" u="none" dirty="0">
            <a:effectLst/>
          </a:endParaRPr>
        </a:p>
      </dgm:t>
    </dgm:pt>
    <dgm:pt modelId="{183E7D9C-EF4B-44B9-A3EE-DFFCFC11CDE4}" type="parTrans" cxnId="{C574C5C5-F6DA-49B0-B622-AC3763F800F5}">
      <dgm:prSet/>
      <dgm:spPr/>
      <dgm:t>
        <a:bodyPr/>
        <a:lstStyle/>
        <a:p>
          <a:endParaRPr lang="es-ES" sz="1600"/>
        </a:p>
      </dgm:t>
    </dgm:pt>
    <dgm:pt modelId="{6FCBBF11-4AD8-4126-B56E-C20EE71C5F03}" type="sibTrans" cxnId="{C574C5C5-F6DA-49B0-B622-AC3763F800F5}">
      <dgm:prSet/>
      <dgm:spPr/>
      <dgm:t>
        <a:bodyPr/>
        <a:lstStyle/>
        <a:p>
          <a:endParaRPr lang="es-ES" sz="1600"/>
        </a:p>
      </dgm:t>
    </dgm:pt>
    <dgm:pt modelId="{73D710A4-2122-4AFA-843D-B6A0CE0E8A10}">
      <dgm:prSet phldrT="[Texto]" custT="1"/>
      <dgm:spPr/>
      <dgm:t>
        <a:bodyPr/>
        <a:lstStyle/>
        <a:p>
          <a:r>
            <a:rPr lang="es-ES_tradnl" sz="1600" b="0" u="none" dirty="0">
              <a:effectLst/>
            </a:rPr>
            <a:t>Cuando no se han reparado los daños de anteriores reuniones</a:t>
          </a:r>
          <a:endParaRPr lang="es-ES" sz="1600" b="0" u="none" dirty="0">
            <a:effectLst/>
          </a:endParaRPr>
        </a:p>
      </dgm:t>
    </dgm:pt>
    <dgm:pt modelId="{79F8A296-D753-4E9F-990D-E85AF0CAA5D7}" type="parTrans" cxnId="{DEA54FE4-BB20-47D1-B388-B410529A9F1B}">
      <dgm:prSet/>
      <dgm:spPr/>
      <dgm:t>
        <a:bodyPr/>
        <a:lstStyle/>
        <a:p>
          <a:endParaRPr lang="es-ES"/>
        </a:p>
      </dgm:t>
    </dgm:pt>
    <dgm:pt modelId="{6CC2E072-D26A-4F60-8EAC-6C41F551376B}" type="sibTrans" cxnId="{DEA54FE4-BB20-47D1-B388-B410529A9F1B}">
      <dgm:prSet/>
      <dgm:spPr/>
      <dgm:t>
        <a:bodyPr/>
        <a:lstStyle/>
        <a:p>
          <a:endParaRPr lang="es-ES"/>
        </a:p>
      </dgm:t>
    </dgm:pt>
    <dgm:pt modelId="{147229C1-4E29-4BC2-B24A-0BF0C767BC90}">
      <dgm:prSet phldrT="[Texto]" custT="1"/>
      <dgm:spPr/>
      <dgm:t>
        <a:bodyPr/>
        <a:lstStyle/>
        <a:p>
          <a:r>
            <a:rPr lang="es-ES_tradnl" sz="1600" b="0" u="none" dirty="0">
              <a:effectLst/>
            </a:rPr>
            <a:t>Si existe un cierre patronal y la empresa está cerrada</a:t>
          </a:r>
          <a:endParaRPr lang="es-ES" sz="1600" b="0" u="none" dirty="0">
            <a:effectLst/>
          </a:endParaRPr>
        </a:p>
      </dgm:t>
    </dgm:pt>
    <dgm:pt modelId="{D53447C0-D639-4C84-A980-E9D2A2B608CC}" type="parTrans" cxnId="{01179648-A831-43AC-8858-2D1F2C53D38B}">
      <dgm:prSet/>
      <dgm:spPr/>
      <dgm:t>
        <a:bodyPr/>
        <a:lstStyle/>
        <a:p>
          <a:endParaRPr lang="es-ES"/>
        </a:p>
      </dgm:t>
    </dgm:pt>
    <dgm:pt modelId="{4FD20941-5B6B-42C3-8FE9-4DC7AF4A88CE}" type="sibTrans" cxnId="{01179648-A831-43AC-8858-2D1F2C53D38B}">
      <dgm:prSet/>
      <dgm:spPr/>
      <dgm:t>
        <a:bodyPr/>
        <a:lstStyle/>
        <a:p>
          <a:endParaRPr lang="es-ES"/>
        </a:p>
      </dgm:t>
    </dgm:pt>
    <dgm:pt modelId="{DF83DA14-2F83-49E2-935E-AC52E4721557}" type="pres">
      <dgm:prSet presAssocID="{7B744325-1775-479E-8A41-8FD1BAFE1EF1}" presName="Name0" presStyleCnt="0">
        <dgm:presLayoutVars>
          <dgm:dir/>
          <dgm:animLvl val="lvl"/>
          <dgm:resizeHandles val="exact"/>
        </dgm:presLayoutVars>
      </dgm:prSet>
      <dgm:spPr/>
    </dgm:pt>
    <dgm:pt modelId="{E41D237C-97CD-4AC5-80F5-11257B615BAD}" type="pres">
      <dgm:prSet presAssocID="{30CA2290-1E3C-479C-965D-4DA4A12903C8}" presName="linNode" presStyleCnt="0"/>
      <dgm:spPr/>
    </dgm:pt>
    <dgm:pt modelId="{A1960949-E58E-44A4-AE6C-AB7A443BB75C}" type="pres">
      <dgm:prSet presAssocID="{30CA2290-1E3C-479C-965D-4DA4A12903C8}" presName="parTx" presStyleLbl="revTx" presStyleIdx="0" presStyleCnt="1" custScaleY="502091">
        <dgm:presLayoutVars>
          <dgm:chMax val="1"/>
          <dgm:bulletEnabled val="1"/>
        </dgm:presLayoutVars>
      </dgm:prSet>
      <dgm:spPr/>
    </dgm:pt>
    <dgm:pt modelId="{3DB66F74-0391-4D60-918E-DC3EA70AF138}" type="pres">
      <dgm:prSet presAssocID="{30CA2290-1E3C-479C-965D-4DA4A12903C8}" presName="bracket" presStyleLbl="parChTrans1D1" presStyleIdx="0" presStyleCnt="1" custScaleX="89559" custScaleY="117375"/>
      <dgm:spPr/>
    </dgm:pt>
    <dgm:pt modelId="{1F3D2E84-FC53-468A-92C7-A30BFDE6B2E3}" type="pres">
      <dgm:prSet presAssocID="{30CA2290-1E3C-479C-965D-4DA4A12903C8}" presName="spH" presStyleCnt="0"/>
      <dgm:spPr/>
    </dgm:pt>
    <dgm:pt modelId="{5983B1D5-3719-431E-84E2-E22B63CCFFA8}" type="pres">
      <dgm:prSet presAssocID="{30CA2290-1E3C-479C-965D-4DA4A12903C8}" presName="desTx" presStyleLbl="node1" presStyleIdx="0" presStyleCnt="1" custScaleX="145867" custScaleY="102788" custLinFactX="-39" custLinFactNeighborX="-100000" custLinFactNeighborY="-1723">
        <dgm:presLayoutVars>
          <dgm:bulletEnabled val="1"/>
        </dgm:presLayoutVars>
      </dgm:prSet>
      <dgm:spPr/>
    </dgm:pt>
  </dgm:ptLst>
  <dgm:cxnLst>
    <dgm:cxn modelId="{49511D0E-624C-42F2-AC8C-DE3F580B34CC}" type="presOf" srcId="{7B744325-1775-479E-8A41-8FD1BAFE1EF1}" destId="{DF83DA14-2F83-49E2-935E-AC52E4721557}" srcOrd="0" destOrd="0" presId="urn:diagrams.loki3.com/BracketList+Icon"/>
    <dgm:cxn modelId="{01179648-A831-43AC-8858-2D1F2C53D38B}" srcId="{30CA2290-1E3C-479C-965D-4DA4A12903C8}" destId="{147229C1-4E29-4BC2-B24A-0BF0C767BC90}" srcOrd="2" destOrd="0" parTransId="{D53447C0-D639-4C84-A980-E9D2A2B608CC}" sibTransId="{4FD20941-5B6B-42C3-8FE9-4DC7AF4A88CE}"/>
    <dgm:cxn modelId="{96A2D56B-CDFE-46D4-88AA-C20205A6C32F}" type="presOf" srcId="{73D710A4-2122-4AFA-843D-B6A0CE0E8A10}" destId="{5983B1D5-3719-431E-84E2-E22B63CCFFA8}" srcOrd="0" destOrd="1" presId="urn:diagrams.loki3.com/BracketList+Icon"/>
    <dgm:cxn modelId="{2EA20887-9C9E-4C08-93F4-16E064196C1B}" srcId="{7B744325-1775-479E-8A41-8FD1BAFE1EF1}" destId="{30CA2290-1E3C-479C-965D-4DA4A12903C8}" srcOrd="0" destOrd="0" parTransId="{A9C128DF-8111-4C0C-8C03-248C1E128287}" sibTransId="{B776A693-0769-49F2-A827-16962596A07F}"/>
    <dgm:cxn modelId="{AD2F0EA9-0945-4A3C-9607-65698E8DF82C}" type="presOf" srcId="{14F8013B-E782-47AB-934B-5AD1C60CEE4B}" destId="{5983B1D5-3719-431E-84E2-E22B63CCFFA8}" srcOrd="0" destOrd="0" presId="urn:diagrams.loki3.com/BracketList+Icon"/>
    <dgm:cxn modelId="{32A08FBF-FB4A-4B7D-B035-9990E7033114}" type="presOf" srcId="{147229C1-4E29-4BC2-B24A-0BF0C767BC90}" destId="{5983B1D5-3719-431E-84E2-E22B63CCFFA8}" srcOrd="0" destOrd="2" presId="urn:diagrams.loki3.com/BracketList+Icon"/>
    <dgm:cxn modelId="{C574C5C5-F6DA-49B0-B622-AC3763F800F5}" srcId="{30CA2290-1E3C-479C-965D-4DA4A12903C8}" destId="{14F8013B-E782-47AB-934B-5AD1C60CEE4B}" srcOrd="0" destOrd="0" parTransId="{183E7D9C-EF4B-44B9-A3EE-DFFCFC11CDE4}" sibTransId="{6FCBBF11-4AD8-4126-B56E-C20EE71C5F03}"/>
    <dgm:cxn modelId="{E50CE6D7-F436-4BD0-AF3A-EB526BE9AD88}" type="presOf" srcId="{30CA2290-1E3C-479C-965D-4DA4A12903C8}" destId="{A1960949-E58E-44A4-AE6C-AB7A443BB75C}" srcOrd="0" destOrd="0" presId="urn:diagrams.loki3.com/BracketList+Icon"/>
    <dgm:cxn modelId="{DEA54FE4-BB20-47D1-B388-B410529A9F1B}" srcId="{30CA2290-1E3C-479C-965D-4DA4A12903C8}" destId="{73D710A4-2122-4AFA-843D-B6A0CE0E8A10}" srcOrd="1" destOrd="0" parTransId="{79F8A296-D753-4E9F-990D-E85AF0CAA5D7}" sibTransId="{6CC2E072-D26A-4F60-8EAC-6C41F551376B}"/>
    <dgm:cxn modelId="{C9A0946B-D425-40C4-82FF-00F685BEB738}" type="presParOf" srcId="{DF83DA14-2F83-49E2-935E-AC52E4721557}" destId="{E41D237C-97CD-4AC5-80F5-11257B615BAD}" srcOrd="0" destOrd="0" presId="urn:diagrams.loki3.com/BracketList+Icon"/>
    <dgm:cxn modelId="{7333588D-7BDB-480A-AF29-14AD416359A7}" type="presParOf" srcId="{E41D237C-97CD-4AC5-80F5-11257B615BAD}" destId="{A1960949-E58E-44A4-AE6C-AB7A443BB75C}" srcOrd="0" destOrd="0" presId="urn:diagrams.loki3.com/BracketList+Icon"/>
    <dgm:cxn modelId="{61D53769-BEDD-4105-A038-00098F7026CD}" type="presParOf" srcId="{E41D237C-97CD-4AC5-80F5-11257B615BAD}" destId="{3DB66F74-0391-4D60-918E-DC3EA70AF138}" srcOrd="1" destOrd="0" presId="urn:diagrams.loki3.com/BracketList+Icon"/>
    <dgm:cxn modelId="{90047139-AFAD-4B00-AA36-A438061EB6CA}" type="presParOf" srcId="{E41D237C-97CD-4AC5-80F5-11257B615BAD}" destId="{1F3D2E84-FC53-468A-92C7-A30BFDE6B2E3}" srcOrd="2" destOrd="0" presId="urn:diagrams.loki3.com/BracketList+Icon"/>
    <dgm:cxn modelId="{8E34F734-02AD-4BF5-89B6-EA24FA5A12B2}" type="presParOf" srcId="{E41D237C-97CD-4AC5-80F5-11257B615BAD}" destId="{5983B1D5-3719-431E-84E2-E22B63CCFFA8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403069-04C7-4BB3-A478-2E357FE7CF45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C408D237-9152-40A8-B00F-66285FE8E8D6}">
      <dgm:prSet phldrT="[Texto]" custT="1"/>
      <dgm:spPr>
        <a:noFill/>
        <a:ln w="44450">
          <a:solidFill>
            <a:schemeClr val="accent3"/>
          </a:solidFill>
        </a:ln>
      </dgm:spPr>
      <dgm:t>
        <a:bodyPr/>
        <a:lstStyle/>
        <a:p>
          <a:pPr algn="ctr"/>
          <a:r>
            <a:rPr lang="es-ES_tradnl" sz="1600" b="1" i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Característica elección a representantes</a:t>
          </a:r>
          <a:endParaRPr lang="es-ES" sz="1600" b="1" i="1" u="sng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FA0AA8-7ECE-417E-A6EA-30D2F3589D68}" type="parTrans" cxnId="{AB2414EE-430E-4A8D-94E8-7CE7FB381349}">
      <dgm:prSet/>
      <dgm:spPr/>
      <dgm:t>
        <a:bodyPr/>
        <a:lstStyle/>
        <a:p>
          <a:pPr algn="l"/>
          <a:endParaRPr lang="es-ES" sz="1600"/>
        </a:p>
      </dgm:t>
    </dgm:pt>
    <dgm:pt modelId="{17FA7F26-440A-4D28-B0F8-87688932DFBA}" type="sibTrans" cxnId="{AB2414EE-430E-4A8D-94E8-7CE7FB381349}">
      <dgm:prSet/>
      <dgm:spPr/>
      <dgm:t>
        <a:bodyPr/>
        <a:lstStyle/>
        <a:p>
          <a:pPr algn="l"/>
          <a:endParaRPr lang="es-ES" sz="1600"/>
        </a:p>
      </dgm:t>
    </dgm:pt>
    <dgm:pt modelId="{A8445711-5B4A-4618-8BA6-82FE4E0C5A42}">
      <dgm:prSet phldrT="[Texto]" custT="1"/>
      <dgm:spPr/>
      <dgm:t>
        <a:bodyPr/>
        <a:lstStyle/>
        <a:p>
          <a:pPr algn="l"/>
          <a:r>
            <a:rPr lang="es-ES_trad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Pueden votar</a:t>
          </a:r>
          <a:r>
            <a:rPr lang="es-ES_tradnl" sz="1600" dirty="0"/>
            <a:t> </a:t>
          </a:r>
          <a:r>
            <a:rPr lang="es-ES_tradnl" sz="1600" dirty="0">
              <a:sym typeface="Wingdings" panose="05000000000000000000" pitchFamily="2" charset="2"/>
            </a:rPr>
            <a:t></a:t>
          </a:r>
          <a:r>
            <a:rPr lang="es-ES_tradnl" sz="1600" dirty="0"/>
            <a:t>todos los &gt;16 años con antigüedad mín. de 1 mes</a:t>
          </a:r>
          <a:endParaRPr lang="es-ES" sz="1600" dirty="0"/>
        </a:p>
      </dgm:t>
    </dgm:pt>
    <dgm:pt modelId="{F831C421-CF7D-4F75-935F-3C6524B38989}" type="parTrans" cxnId="{FBFDFC8B-7842-4AAA-B889-474D35E903C9}">
      <dgm:prSet/>
      <dgm:spPr/>
      <dgm:t>
        <a:bodyPr/>
        <a:lstStyle/>
        <a:p>
          <a:pPr algn="l"/>
          <a:endParaRPr lang="es-ES" sz="1600"/>
        </a:p>
      </dgm:t>
    </dgm:pt>
    <dgm:pt modelId="{F76D9AC1-E602-47C6-95D6-53B8E2B2BB68}" type="sibTrans" cxnId="{FBFDFC8B-7842-4AAA-B889-474D35E903C9}">
      <dgm:prSet/>
      <dgm:spPr/>
      <dgm:t>
        <a:bodyPr/>
        <a:lstStyle/>
        <a:p>
          <a:pPr algn="l"/>
          <a:endParaRPr lang="es-ES" sz="1600"/>
        </a:p>
      </dgm:t>
    </dgm:pt>
    <dgm:pt modelId="{9210C15B-CB7C-42CE-AC17-5406B30FD90A}">
      <dgm:prSet phldrT="[Texto]" custT="1"/>
      <dgm:spPr/>
      <dgm:t>
        <a:bodyPr/>
        <a:lstStyle/>
        <a:p>
          <a:pPr algn="l"/>
          <a:r>
            <a:rPr lang="es-ES_tradnl" sz="1600" b="1"/>
            <a:t>Mesa electoral </a:t>
          </a:r>
          <a:r>
            <a:rPr lang="es-ES_tradnl" sz="1600" b="1">
              <a:sym typeface="Wingdings" panose="05000000000000000000" pitchFamily="2" charset="2"/>
            </a:rPr>
            <a:t></a:t>
          </a:r>
          <a:r>
            <a:rPr lang="es-ES_tradnl" sz="1600"/>
            <a:t> Presidente + trabajador más antiguo+ 2 vocales (el más joven y el más mayor) 1 Mesa electoral cada 250 trabajadores</a:t>
          </a:r>
          <a:endParaRPr lang="es-ES" sz="1600" dirty="0"/>
        </a:p>
      </dgm:t>
    </dgm:pt>
    <dgm:pt modelId="{EFFDE6A0-BB93-4ED6-95FC-34957D8ACB5E}" type="parTrans" cxnId="{325B5DCE-9085-4619-90E5-FDE1F268AEE6}">
      <dgm:prSet/>
      <dgm:spPr/>
      <dgm:t>
        <a:bodyPr/>
        <a:lstStyle/>
        <a:p>
          <a:pPr algn="l"/>
          <a:endParaRPr lang="es-ES" sz="1600"/>
        </a:p>
      </dgm:t>
    </dgm:pt>
    <dgm:pt modelId="{A76ADCEA-10F1-48F3-A146-69B61C00D320}" type="sibTrans" cxnId="{325B5DCE-9085-4619-90E5-FDE1F268AEE6}">
      <dgm:prSet/>
      <dgm:spPr/>
      <dgm:t>
        <a:bodyPr/>
        <a:lstStyle/>
        <a:p>
          <a:pPr algn="l"/>
          <a:endParaRPr lang="es-ES" sz="1600"/>
        </a:p>
      </dgm:t>
    </dgm:pt>
    <dgm:pt modelId="{189F6046-3A0F-487F-B9D7-8A7A0BA904CC}">
      <dgm:prSet phldrT="[Texto]" custT="1"/>
      <dgm:spPr/>
      <dgm:t>
        <a:bodyPr/>
        <a:lstStyle/>
        <a:p>
          <a:pPr algn="l"/>
          <a:r>
            <a:rPr lang="es-ES_trad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 puede presentar  </a:t>
          </a:r>
          <a:r>
            <a:rPr lang="es-ES_trad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rPr>
            <a:t></a:t>
          </a:r>
          <a:r>
            <a:rPr lang="es-ES_tradnl" sz="1600" dirty="0"/>
            <a:t>todos los &gt; 18 años con antigüedad ≥ 6 meses</a:t>
          </a:r>
          <a:endParaRPr lang="es-ES" sz="1600" dirty="0"/>
        </a:p>
      </dgm:t>
    </dgm:pt>
    <dgm:pt modelId="{A59AC435-CDD9-47F0-862F-E747BCA5036E}" type="sibTrans" cxnId="{B8877C53-001B-4033-82CE-B08C6CD4A115}">
      <dgm:prSet/>
      <dgm:spPr/>
      <dgm:t>
        <a:bodyPr/>
        <a:lstStyle/>
        <a:p>
          <a:pPr algn="l"/>
          <a:endParaRPr lang="es-ES" sz="1600"/>
        </a:p>
      </dgm:t>
    </dgm:pt>
    <dgm:pt modelId="{C480B677-B60E-4D83-95E7-5572576D27AB}" type="parTrans" cxnId="{B8877C53-001B-4033-82CE-B08C6CD4A115}">
      <dgm:prSet/>
      <dgm:spPr/>
      <dgm:t>
        <a:bodyPr/>
        <a:lstStyle/>
        <a:p>
          <a:pPr algn="l"/>
          <a:endParaRPr lang="es-ES" sz="1600"/>
        </a:p>
      </dgm:t>
    </dgm:pt>
    <dgm:pt modelId="{0DB6D076-E3D7-4B78-9D89-99E50C0DA66D}">
      <dgm:prSet phldrT="[Texto]" custT="1"/>
      <dgm:spPr/>
      <dgm:t>
        <a:bodyPr/>
        <a:lstStyle/>
        <a:p>
          <a:r>
            <a:rPr lang="es-ES_trad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Listas</a:t>
          </a:r>
          <a:r>
            <a:rPr lang="es-ES_tradnl" sz="1600" dirty="0">
              <a:sym typeface="Wingdings" panose="05000000000000000000" pitchFamily="2" charset="2"/>
            </a:rPr>
            <a:t> </a:t>
          </a:r>
          <a:r>
            <a:rPr lang="es-ES_tradnl" sz="1600" dirty="0"/>
            <a:t>Para comité de empresa </a:t>
          </a:r>
          <a:r>
            <a:rPr lang="es-ES_tradnl" sz="1600" dirty="0">
              <a:sym typeface="Wingdings" panose="05000000000000000000" pitchFamily="2" charset="2"/>
            </a:rPr>
            <a:t> sistema de lista cerrada</a:t>
          </a:r>
        </a:p>
        <a:p>
          <a:r>
            <a:rPr lang="es-ES_tradnl" sz="1600" dirty="0">
              <a:sym typeface="Wingdings" panose="05000000000000000000" pitchFamily="2" charset="2"/>
            </a:rPr>
            <a:t>Para delegados de personal  hay una sola lista ordenada a rellenar de 1 a 3 casillas </a:t>
          </a:r>
          <a:endParaRPr lang="es-ES_tradnl" sz="1600" dirty="0"/>
        </a:p>
      </dgm:t>
    </dgm:pt>
    <dgm:pt modelId="{F1F999D4-4071-42F8-B245-1A2B6B26AFEB}" type="parTrans" cxnId="{F96CEDC7-BC5D-41E6-8542-B5444668DE65}">
      <dgm:prSet/>
      <dgm:spPr/>
      <dgm:t>
        <a:bodyPr/>
        <a:lstStyle/>
        <a:p>
          <a:endParaRPr lang="es-ES" sz="1600"/>
        </a:p>
      </dgm:t>
    </dgm:pt>
    <dgm:pt modelId="{B6DAE4A9-7548-45E3-8995-D6F61D0B286F}" type="sibTrans" cxnId="{F96CEDC7-BC5D-41E6-8542-B5444668DE65}">
      <dgm:prSet/>
      <dgm:spPr/>
      <dgm:t>
        <a:bodyPr/>
        <a:lstStyle/>
        <a:p>
          <a:endParaRPr lang="es-ES" sz="1600"/>
        </a:p>
      </dgm:t>
    </dgm:pt>
    <dgm:pt modelId="{D71CD983-6C47-4440-A1A0-B05E442CD1F1}">
      <dgm:prSet phldrT="[Texto]" custT="1"/>
      <dgm:spPr/>
      <dgm:t>
        <a:bodyPr/>
        <a:lstStyle/>
        <a:p>
          <a:r>
            <a:rPr lang="es-ES_trad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Votos</a:t>
          </a:r>
          <a:r>
            <a:rPr lang="es-ES_tradnl" sz="1600" dirty="0"/>
            <a:t> </a:t>
          </a:r>
          <a:r>
            <a:rPr lang="es-ES_tradnl" sz="1600" dirty="0">
              <a:sym typeface="Wingdings" panose="05000000000000000000" pitchFamily="2" charset="2"/>
            </a:rPr>
            <a:t></a:t>
          </a:r>
          <a:r>
            <a:rPr lang="es-ES_tradnl" sz="1600" dirty="0"/>
            <a:t>Menos del 5% de votos no obtienen representantes</a:t>
          </a:r>
        </a:p>
      </dgm:t>
    </dgm:pt>
    <dgm:pt modelId="{C523D470-7B12-4B83-870E-41C4178E6C12}" type="parTrans" cxnId="{1E55FFA4-5B45-49AC-8AFE-820AAE080051}">
      <dgm:prSet/>
      <dgm:spPr/>
      <dgm:t>
        <a:bodyPr/>
        <a:lstStyle/>
        <a:p>
          <a:endParaRPr lang="es-ES" sz="1600"/>
        </a:p>
      </dgm:t>
    </dgm:pt>
    <dgm:pt modelId="{DFB9A8C9-0F17-4A8E-8B3C-59D39C972658}" type="sibTrans" cxnId="{1E55FFA4-5B45-49AC-8AFE-820AAE080051}">
      <dgm:prSet/>
      <dgm:spPr/>
      <dgm:t>
        <a:bodyPr/>
        <a:lstStyle/>
        <a:p>
          <a:endParaRPr lang="es-ES" sz="1600"/>
        </a:p>
      </dgm:t>
    </dgm:pt>
    <dgm:pt modelId="{8464915C-0F08-4A3B-8A83-069096804BE2}">
      <dgm:prSet phldrT="[Texto]" custT="1"/>
      <dgm:spPr/>
      <dgm:t>
        <a:bodyPr/>
        <a:lstStyle/>
        <a:p>
          <a:pPr algn="l"/>
          <a:r>
            <a:rPr lang="es-ES_trad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Delegados de personal</a:t>
          </a:r>
          <a:r>
            <a:rPr lang="es-ES_tradnl" sz="1600" dirty="0">
              <a:sym typeface="Wingdings" panose="05000000000000000000" pitchFamily="2" charset="2"/>
            </a:rPr>
            <a:t> </a:t>
          </a:r>
          <a:r>
            <a:rPr lang="es-ES_tradnl" sz="1600" dirty="0"/>
            <a:t>Para &lt;50 trabajadores se eligen 1 o 3 delegados de personal en un solo colegio electoral</a:t>
          </a:r>
          <a:endParaRPr lang="es-ES" sz="1600" dirty="0"/>
        </a:p>
      </dgm:t>
    </dgm:pt>
    <dgm:pt modelId="{CE35F42C-1474-4AA4-9673-CA995B01CA27}" type="parTrans" cxnId="{B236E782-6535-4FD1-905B-82B4E7175996}">
      <dgm:prSet/>
      <dgm:spPr/>
      <dgm:t>
        <a:bodyPr/>
        <a:lstStyle/>
        <a:p>
          <a:endParaRPr lang="es-ES" sz="1600"/>
        </a:p>
      </dgm:t>
    </dgm:pt>
    <dgm:pt modelId="{60DDE231-8F54-4F15-8C0B-5ED5F2D5121C}" type="sibTrans" cxnId="{B236E782-6535-4FD1-905B-82B4E7175996}">
      <dgm:prSet/>
      <dgm:spPr/>
      <dgm:t>
        <a:bodyPr/>
        <a:lstStyle/>
        <a:p>
          <a:endParaRPr lang="es-ES" sz="1600"/>
        </a:p>
      </dgm:t>
    </dgm:pt>
    <dgm:pt modelId="{5D1B12C0-3277-4241-A632-1D8A4DBB8976}">
      <dgm:prSet phldrT="[Texto]" custT="1"/>
      <dgm:spPr/>
      <dgm:t>
        <a:bodyPr/>
        <a:lstStyle/>
        <a:p>
          <a:pPr algn="l"/>
          <a:r>
            <a:rPr lang="es-ES_trad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Comité de empresa </a:t>
          </a:r>
          <a:r>
            <a:rPr lang="es-ES_tradnl" sz="1600" dirty="0">
              <a:sym typeface="Wingdings" panose="05000000000000000000" pitchFamily="2" charset="2"/>
            </a:rPr>
            <a:t></a:t>
          </a:r>
          <a:r>
            <a:rPr lang="es-ES_tradnl" sz="1600" dirty="0"/>
            <a:t>Para ≥50 trabajadores existe un comité y se forman 2 colegios electorales</a:t>
          </a:r>
        </a:p>
        <a:p>
          <a:pPr algn="l"/>
          <a:r>
            <a:rPr lang="es-ES_tradnl" sz="1600" dirty="0"/>
            <a:t>- Uno para técnicos y administrativos</a:t>
          </a:r>
        </a:p>
        <a:p>
          <a:pPr algn="l"/>
          <a:r>
            <a:rPr lang="es-ES_tradnl" sz="1600" dirty="0"/>
            <a:t>- Otro para operarios, trabajadores cualificados y no cualificados</a:t>
          </a:r>
          <a:endParaRPr lang="es-ES" sz="1600" dirty="0"/>
        </a:p>
      </dgm:t>
    </dgm:pt>
    <dgm:pt modelId="{627F26C9-094B-4BB6-B14B-A02969ABABD5}" type="parTrans" cxnId="{7EFEF89F-E21D-47D9-8055-F96DD0F1E775}">
      <dgm:prSet/>
      <dgm:spPr/>
      <dgm:t>
        <a:bodyPr/>
        <a:lstStyle/>
        <a:p>
          <a:endParaRPr lang="es-ES"/>
        </a:p>
      </dgm:t>
    </dgm:pt>
    <dgm:pt modelId="{C523E96E-C5F4-4631-B482-E3AC4909EEB8}" type="sibTrans" cxnId="{7EFEF89F-E21D-47D9-8055-F96DD0F1E775}">
      <dgm:prSet/>
      <dgm:spPr/>
      <dgm:t>
        <a:bodyPr/>
        <a:lstStyle/>
        <a:p>
          <a:endParaRPr lang="es-ES"/>
        </a:p>
      </dgm:t>
    </dgm:pt>
    <dgm:pt modelId="{B615858A-900D-4435-89EE-0A24A28DB86D}" type="pres">
      <dgm:prSet presAssocID="{F5403069-04C7-4BB3-A478-2E357FE7CF45}" presName="linear" presStyleCnt="0">
        <dgm:presLayoutVars>
          <dgm:animLvl val="lvl"/>
          <dgm:resizeHandles val="exact"/>
        </dgm:presLayoutVars>
      </dgm:prSet>
      <dgm:spPr/>
    </dgm:pt>
    <dgm:pt modelId="{422DADB6-1335-4594-90C9-905F851199FC}" type="pres">
      <dgm:prSet presAssocID="{C408D237-9152-40A8-B00F-66285FE8E8D6}" presName="parentText" presStyleLbl="node1" presStyleIdx="0" presStyleCnt="8" custScaleY="44832">
        <dgm:presLayoutVars>
          <dgm:chMax val="0"/>
          <dgm:bulletEnabled val="1"/>
        </dgm:presLayoutVars>
      </dgm:prSet>
      <dgm:spPr/>
    </dgm:pt>
    <dgm:pt modelId="{0641A910-61A2-4F49-94B7-2BD0E29EBEB6}" type="pres">
      <dgm:prSet presAssocID="{17FA7F26-440A-4D28-B0F8-87688932DFBA}" presName="spacer" presStyleCnt="0"/>
      <dgm:spPr/>
    </dgm:pt>
    <dgm:pt modelId="{F44D65E9-EEF6-4622-8CCE-D1C5FF71687D}" type="pres">
      <dgm:prSet presAssocID="{189F6046-3A0F-487F-B9D7-8A7A0BA904CC}" presName="parentText" presStyleLbl="node1" presStyleIdx="1" presStyleCnt="8" custScaleY="44693">
        <dgm:presLayoutVars>
          <dgm:chMax val="0"/>
          <dgm:bulletEnabled val="1"/>
        </dgm:presLayoutVars>
      </dgm:prSet>
      <dgm:spPr/>
    </dgm:pt>
    <dgm:pt modelId="{0A08F27E-23BE-453C-B064-252A9CB29488}" type="pres">
      <dgm:prSet presAssocID="{A59AC435-CDD9-47F0-862F-E747BCA5036E}" presName="spacer" presStyleCnt="0"/>
      <dgm:spPr/>
    </dgm:pt>
    <dgm:pt modelId="{1BAA6BF2-5F6D-4C0C-9780-D547CB636C1C}" type="pres">
      <dgm:prSet presAssocID="{A8445711-5B4A-4618-8BA6-82FE4E0C5A42}" presName="parentText" presStyleLbl="node1" presStyleIdx="2" presStyleCnt="8" custScaleY="35748" custLinFactNeighborY="-90395">
        <dgm:presLayoutVars>
          <dgm:chMax val="0"/>
          <dgm:bulletEnabled val="1"/>
        </dgm:presLayoutVars>
      </dgm:prSet>
      <dgm:spPr/>
    </dgm:pt>
    <dgm:pt modelId="{A328B38F-39A8-42ED-B26F-19F95C4669AE}" type="pres">
      <dgm:prSet presAssocID="{F76D9AC1-E602-47C6-95D6-53B8E2B2BB68}" presName="spacer" presStyleCnt="0"/>
      <dgm:spPr/>
    </dgm:pt>
    <dgm:pt modelId="{0776F9B1-C4D0-4081-9B9D-9E29763DCCB1}" type="pres">
      <dgm:prSet presAssocID="{9210C15B-CB7C-42CE-AC17-5406B30FD90A}" presName="parentText" presStyleLbl="node1" presStyleIdx="3" presStyleCnt="8" custScaleY="53034" custLinFactY="-1675" custLinFactNeighborX="209" custLinFactNeighborY="-100000">
        <dgm:presLayoutVars>
          <dgm:chMax val="0"/>
          <dgm:bulletEnabled val="1"/>
        </dgm:presLayoutVars>
      </dgm:prSet>
      <dgm:spPr/>
    </dgm:pt>
    <dgm:pt modelId="{8CFE6197-0F8D-4610-881F-A7028C114C54}" type="pres">
      <dgm:prSet presAssocID="{A76ADCEA-10F1-48F3-A146-69B61C00D320}" presName="spacer" presStyleCnt="0"/>
      <dgm:spPr/>
    </dgm:pt>
    <dgm:pt modelId="{3F4D5A7D-776B-470C-BD85-E0B82FF22359}" type="pres">
      <dgm:prSet presAssocID="{5D1B12C0-3277-4241-A632-1D8A4DBB8976}" presName="parentText" presStyleLbl="node1" presStyleIdx="4" presStyleCnt="8" custLinFactY="-9214" custLinFactNeighborX="-239" custLinFactNeighborY="-100000">
        <dgm:presLayoutVars>
          <dgm:chMax val="0"/>
          <dgm:bulletEnabled val="1"/>
        </dgm:presLayoutVars>
      </dgm:prSet>
      <dgm:spPr/>
    </dgm:pt>
    <dgm:pt modelId="{C8397786-0A51-4AEF-92BB-B6F1ECB44AA9}" type="pres">
      <dgm:prSet presAssocID="{C523E96E-C5F4-4631-B482-E3AC4909EEB8}" presName="spacer" presStyleCnt="0"/>
      <dgm:spPr/>
    </dgm:pt>
    <dgm:pt modelId="{A0D2D2F6-FA44-4ADA-95E2-D8BDA696FB7C}" type="pres">
      <dgm:prSet presAssocID="{8464915C-0F08-4A3B-8A83-069096804BE2}" presName="parentText" presStyleLbl="node1" presStyleIdx="5" presStyleCnt="8" custScaleY="54987" custLinFactY="-16609" custLinFactNeighborX="35" custLinFactNeighborY="-100000">
        <dgm:presLayoutVars>
          <dgm:chMax val="0"/>
          <dgm:bulletEnabled val="1"/>
        </dgm:presLayoutVars>
      </dgm:prSet>
      <dgm:spPr/>
    </dgm:pt>
    <dgm:pt modelId="{4B115AB0-1620-4774-AEEF-F4A51E64020F}" type="pres">
      <dgm:prSet presAssocID="{60DDE231-8F54-4F15-8C0B-5ED5F2D5121C}" presName="spacer" presStyleCnt="0"/>
      <dgm:spPr/>
    </dgm:pt>
    <dgm:pt modelId="{32DC8C89-C959-47C8-8EF5-6655EA27F365}" type="pres">
      <dgm:prSet presAssocID="{0DB6D076-E3D7-4B78-9D89-99E50C0DA66D}" presName="parentText" presStyleLbl="node1" presStyleIdx="6" presStyleCnt="8" custScaleY="62546" custLinFactY="-19370" custLinFactNeighborX="-239" custLinFactNeighborY="-100000">
        <dgm:presLayoutVars>
          <dgm:chMax val="0"/>
          <dgm:bulletEnabled val="1"/>
        </dgm:presLayoutVars>
      </dgm:prSet>
      <dgm:spPr/>
    </dgm:pt>
    <dgm:pt modelId="{B19F24B5-2F05-451F-AE84-262F8D206699}" type="pres">
      <dgm:prSet presAssocID="{B6DAE4A9-7548-45E3-8995-D6F61D0B286F}" presName="spacer" presStyleCnt="0"/>
      <dgm:spPr/>
    </dgm:pt>
    <dgm:pt modelId="{CFB3E1C2-AD7D-4837-BB1F-D6AA799B1355}" type="pres">
      <dgm:prSet presAssocID="{D71CD983-6C47-4440-A1A0-B05E442CD1F1}" presName="parentText" presStyleLbl="node1" presStyleIdx="7" presStyleCnt="8" custScaleY="35129" custLinFactY="-22961" custLinFactNeighborX="272" custLinFactNeighborY="-100000">
        <dgm:presLayoutVars>
          <dgm:chMax val="0"/>
          <dgm:bulletEnabled val="1"/>
        </dgm:presLayoutVars>
      </dgm:prSet>
      <dgm:spPr/>
    </dgm:pt>
  </dgm:ptLst>
  <dgm:cxnLst>
    <dgm:cxn modelId="{6F27F907-976D-4EFC-84EA-AAB301B4AE15}" type="presOf" srcId="{0DB6D076-E3D7-4B78-9D89-99E50C0DA66D}" destId="{32DC8C89-C959-47C8-8EF5-6655EA27F365}" srcOrd="0" destOrd="0" presId="urn:microsoft.com/office/officeart/2005/8/layout/vList2"/>
    <dgm:cxn modelId="{1E766F0F-703A-4501-A7D4-71641FAA7B3E}" type="presOf" srcId="{9210C15B-CB7C-42CE-AC17-5406B30FD90A}" destId="{0776F9B1-C4D0-4081-9B9D-9E29763DCCB1}" srcOrd="0" destOrd="0" presId="urn:microsoft.com/office/officeart/2005/8/layout/vList2"/>
    <dgm:cxn modelId="{081B2423-1313-42C8-8839-47E1D43DE500}" type="presOf" srcId="{F5403069-04C7-4BB3-A478-2E357FE7CF45}" destId="{B615858A-900D-4435-89EE-0A24A28DB86D}" srcOrd="0" destOrd="0" presId="urn:microsoft.com/office/officeart/2005/8/layout/vList2"/>
    <dgm:cxn modelId="{48CDEC4E-C2E0-41BF-87B3-1D46448F3F9B}" type="presOf" srcId="{189F6046-3A0F-487F-B9D7-8A7A0BA904CC}" destId="{F44D65E9-EEF6-4622-8CCE-D1C5FF71687D}" srcOrd="0" destOrd="0" presId="urn:microsoft.com/office/officeart/2005/8/layout/vList2"/>
    <dgm:cxn modelId="{B8877C53-001B-4033-82CE-B08C6CD4A115}" srcId="{F5403069-04C7-4BB3-A478-2E357FE7CF45}" destId="{189F6046-3A0F-487F-B9D7-8A7A0BA904CC}" srcOrd="1" destOrd="0" parTransId="{C480B677-B60E-4D83-95E7-5572576D27AB}" sibTransId="{A59AC435-CDD9-47F0-862F-E747BCA5036E}"/>
    <dgm:cxn modelId="{4A8F6854-8E88-476A-BE0D-3A75753D8274}" type="presOf" srcId="{5D1B12C0-3277-4241-A632-1D8A4DBB8976}" destId="{3F4D5A7D-776B-470C-BD85-E0B82FF22359}" srcOrd="0" destOrd="0" presId="urn:microsoft.com/office/officeart/2005/8/layout/vList2"/>
    <dgm:cxn modelId="{B236E782-6535-4FD1-905B-82B4E7175996}" srcId="{F5403069-04C7-4BB3-A478-2E357FE7CF45}" destId="{8464915C-0F08-4A3B-8A83-069096804BE2}" srcOrd="5" destOrd="0" parTransId="{CE35F42C-1474-4AA4-9673-CA995B01CA27}" sibTransId="{60DDE231-8F54-4F15-8C0B-5ED5F2D5121C}"/>
    <dgm:cxn modelId="{FBFDFC8B-7842-4AAA-B889-474D35E903C9}" srcId="{F5403069-04C7-4BB3-A478-2E357FE7CF45}" destId="{A8445711-5B4A-4618-8BA6-82FE4E0C5A42}" srcOrd="2" destOrd="0" parTransId="{F831C421-CF7D-4F75-935F-3C6524B38989}" sibTransId="{F76D9AC1-E602-47C6-95D6-53B8E2B2BB68}"/>
    <dgm:cxn modelId="{CE7CE094-87DC-4F64-9F36-4CF149C7FE98}" type="presOf" srcId="{A8445711-5B4A-4618-8BA6-82FE4E0C5A42}" destId="{1BAA6BF2-5F6D-4C0C-9780-D547CB636C1C}" srcOrd="0" destOrd="0" presId="urn:microsoft.com/office/officeart/2005/8/layout/vList2"/>
    <dgm:cxn modelId="{8EA1A595-AFA5-4D1A-81D9-7A27D52487E3}" type="presOf" srcId="{C408D237-9152-40A8-B00F-66285FE8E8D6}" destId="{422DADB6-1335-4594-90C9-905F851199FC}" srcOrd="0" destOrd="0" presId="urn:microsoft.com/office/officeart/2005/8/layout/vList2"/>
    <dgm:cxn modelId="{7EFEF89F-E21D-47D9-8055-F96DD0F1E775}" srcId="{F5403069-04C7-4BB3-A478-2E357FE7CF45}" destId="{5D1B12C0-3277-4241-A632-1D8A4DBB8976}" srcOrd="4" destOrd="0" parTransId="{627F26C9-094B-4BB6-B14B-A02969ABABD5}" sibTransId="{C523E96E-C5F4-4631-B482-E3AC4909EEB8}"/>
    <dgm:cxn modelId="{1E55FFA4-5B45-49AC-8AFE-820AAE080051}" srcId="{F5403069-04C7-4BB3-A478-2E357FE7CF45}" destId="{D71CD983-6C47-4440-A1A0-B05E442CD1F1}" srcOrd="7" destOrd="0" parTransId="{C523D470-7B12-4B83-870E-41C4178E6C12}" sibTransId="{DFB9A8C9-0F17-4A8E-8B3C-59D39C972658}"/>
    <dgm:cxn modelId="{DC1F45BF-7770-40C3-8F13-FD81660F676C}" type="presOf" srcId="{8464915C-0F08-4A3B-8A83-069096804BE2}" destId="{A0D2D2F6-FA44-4ADA-95E2-D8BDA696FB7C}" srcOrd="0" destOrd="0" presId="urn:microsoft.com/office/officeart/2005/8/layout/vList2"/>
    <dgm:cxn modelId="{F96CEDC7-BC5D-41E6-8542-B5444668DE65}" srcId="{F5403069-04C7-4BB3-A478-2E357FE7CF45}" destId="{0DB6D076-E3D7-4B78-9D89-99E50C0DA66D}" srcOrd="6" destOrd="0" parTransId="{F1F999D4-4071-42F8-B245-1A2B6B26AFEB}" sibTransId="{B6DAE4A9-7548-45E3-8995-D6F61D0B286F}"/>
    <dgm:cxn modelId="{325B5DCE-9085-4619-90E5-FDE1F268AEE6}" srcId="{F5403069-04C7-4BB3-A478-2E357FE7CF45}" destId="{9210C15B-CB7C-42CE-AC17-5406B30FD90A}" srcOrd="3" destOrd="0" parTransId="{EFFDE6A0-BB93-4ED6-95FC-34957D8ACB5E}" sibTransId="{A76ADCEA-10F1-48F3-A146-69B61C00D320}"/>
    <dgm:cxn modelId="{A01344E5-0466-4639-B216-224D40E9AD45}" type="presOf" srcId="{D71CD983-6C47-4440-A1A0-B05E442CD1F1}" destId="{CFB3E1C2-AD7D-4837-BB1F-D6AA799B1355}" srcOrd="0" destOrd="0" presId="urn:microsoft.com/office/officeart/2005/8/layout/vList2"/>
    <dgm:cxn modelId="{AB2414EE-430E-4A8D-94E8-7CE7FB381349}" srcId="{F5403069-04C7-4BB3-A478-2E357FE7CF45}" destId="{C408D237-9152-40A8-B00F-66285FE8E8D6}" srcOrd="0" destOrd="0" parTransId="{51FA0AA8-7ECE-417E-A6EA-30D2F3589D68}" sibTransId="{17FA7F26-440A-4D28-B0F8-87688932DFBA}"/>
    <dgm:cxn modelId="{9AEE7679-EB21-44A8-B6A0-C44516FD6AEF}" type="presParOf" srcId="{B615858A-900D-4435-89EE-0A24A28DB86D}" destId="{422DADB6-1335-4594-90C9-905F851199FC}" srcOrd="0" destOrd="0" presId="urn:microsoft.com/office/officeart/2005/8/layout/vList2"/>
    <dgm:cxn modelId="{176A8F1E-9F32-43BD-AF1E-4AD331080102}" type="presParOf" srcId="{B615858A-900D-4435-89EE-0A24A28DB86D}" destId="{0641A910-61A2-4F49-94B7-2BD0E29EBEB6}" srcOrd="1" destOrd="0" presId="urn:microsoft.com/office/officeart/2005/8/layout/vList2"/>
    <dgm:cxn modelId="{5309663E-5256-448D-8DAC-E0682971F71C}" type="presParOf" srcId="{B615858A-900D-4435-89EE-0A24A28DB86D}" destId="{F44D65E9-EEF6-4622-8CCE-D1C5FF71687D}" srcOrd="2" destOrd="0" presId="urn:microsoft.com/office/officeart/2005/8/layout/vList2"/>
    <dgm:cxn modelId="{5BC982B3-529E-445E-B68C-9E1330CF5F40}" type="presParOf" srcId="{B615858A-900D-4435-89EE-0A24A28DB86D}" destId="{0A08F27E-23BE-453C-B064-252A9CB29488}" srcOrd="3" destOrd="0" presId="urn:microsoft.com/office/officeart/2005/8/layout/vList2"/>
    <dgm:cxn modelId="{20D949E5-5932-40B6-8BC1-13BBC4FD57A3}" type="presParOf" srcId="{B615858A-900D-4435-89EE-0A24A28DB86D}" destId="{1BAA6BF2-5F6D-4C0C-9780-D547CB636C1C}" srcOrd="4" destOrd="0" presId="urn:microsoft.com/office/officeart/2005/8/layout/vList2"/>
    <dgm:cxn modelId="{875BD241-4D36-458E-8AC7-318B15ABB572}" type="presParOf" srcId="{B615858A-900D-4435-89EE-0A24A28DB86D}" destId="{A328B38F-39A8-42ED-B26F-19F95C4669AE}" srcOrd="5" destOrd="0" presId="urn:microsoft.com/office/officeart/2005/8/layout/vList2"/>
    <dgm:cxn modelId="{A8859D41-9405-473C-96A9-D55D666C0172}" type="presParOf" srcId="{B615858A-900D-4435-89EE-0A24A28DB86D}" destId="{0776F9B1-C4D0-4081-9B9D-9E29763DCCB1}" srcOrd="6" destOrd="0" presId="urn:microsoft.com/office/officeart/2005/8/layout/vList2"/>
    <dgm:cxn modelId="{190FF3BF-1BCA-4C35-B86D-F1049DDD2AF2}" type="presParOf" srcId="{B615858A-900D-4435-89EE-0A24A28DB86D}" destId="{8CFE6197-0F8D-4610-881F-A7028C114C54}" srcOrd="7" destOrd="0" presId="urn:microsoft.com/office/officeart/2005/8/layout/vList2"/>
    <dgm:cxn modelId="{FCA1B296-3FE3-4C4B-B57E-ECBFFBF05F40}" type="presParOf" srcId="{B615858A-900D-4435-89EE-0A24A28DB86D}" destId="{3F4D5A7D-776B-470C-BD85-E0B82FF22359}" srcOrd="8" destOrd="0" presId="urn:microsoft.com/office/officeart/2005/8/layout/vList2"/>
    <dgm:cxn modelId="{D539B570-9B9C-47F9-B6F2-5821055E7B02}" type="presParOf" srcId="{B615858A-900D-4435-89EE-0A24A28DB86D}" destId="{C8397786-0A51-4AEF-92BB-B6F1ECB44AA9}" srcOrd="9" destOrd="0" presId="urn:microsoft.com/office/officeart/2005/8/layout/vList2"/>
    <dgm:cxn modelId="{5DB83BB4-9548-428C-ACD4-43F59727D732}" type="presParOf" srcId="{B615858A-900D-4435-89EE-0A24A28DB86D}" destId="{A0D2D2F6-FA44-4ADA-95E2-D8BDA696FB7C}" srcOrd="10" destOrd="0" presId="urn:microsoft.com/office/officeart/2005/8/layout/vList2"/>
    <dgm:cxn modelId="{F8AC5EBE-3A84-4D70-9600-E5BFD29F97CC}" type="presParOf" srcId="{B615858A-900D-4435-89EE-0A24A28DB86D}" destId="{4B115AB0-1620-4774-AEEF-F4A51E64020F}" srcOrd="11" destOrd="0" presId="urn:microsoft.com/office/officeart/2005/8/layout/vList2"/>
    <dgm:cxn modelId="{31D598C2-E362-4119-ABBF-3C181B206DE0}" type="presParOf" srcId="{B615858A-900D-4435-89EE-0A24A28DB86D}" destId="{32DC8C89-C959-47C8-8EF5-6655EA27F365}" srcOrd="12" destOrd="0" presId="urn:microsoft.com/office/officeart/2005/8/layout/vList2"/>
    <dgm:cxn modelId="{C6E66031-D4D9-45D9-B15A-5192EA1ED525}" type="presParOf" srcId="{B615858A-900D-4435-89EE-0A24A28DB86D}" destId="{B19F24B5-2F05-451F-AE84-262F8D206699}" srcOrd="13" destOrd="0" presId="urn:microsoft.com/office/officeart/2005/8/layout/vList2"/>
    <dgm:cxn modelId="{BE87E201-1C37-4CBE-BF00-C55F0FBC3480}" type="presParOf" srcId="{B615858A-900D-4435-89EE-0A24A28DB86D}" destId="{CFB3E1C2-AD7D-4837-BB1F-D6AA799B1355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177A02-4257-4CAC-926A-EC3EDE030F07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1079B89-6249-4A6F-9052-230EAECC09F1}">
      <dgm:prSet phldrT="[Texto]" custT="1"/>
      <dgm:spPr/>
      <dgm:t>
        <a:bodyPr/>
        <a:lstStyle/>
        <a:p>
          <a:r>
            <a:rPr lang="es-ES_tradnl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Los delegados de personal y el comité de empresas</a:t>
          </a:r>
          <a:endParaRPr lang="es-ES" sz="2000" b="1" i="1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D70D261-4FC7-427F-B706-AC3EBD4FCA0E}" type="parTrans" cxnId="{743F4AA5-FEBA-44E9-AF1E-4169C16AB852}">
      <dgm:prSet/>
      <dgm:spPr/>
      <dgm:t>
        <a:bodyPr/>
        <a:lstStyle/>
        <a:p>
          <a:endParaRPr lang="es-ES"/>
        </a:p>
      </dgm:t>
    </dgm:pt>
    <dgm:pt modelId="{4C45380E-BAF8-49AF-9296-C918A64646E0}" type="sibTrans" cxnId="{743F4AA5-FEBA-44E9-AF1E-4169C16AB852}">
      <dgm:prSet/>
      <dgm:spPr/>
      <dgm:t>
        <a:bodyPr/>
        <a:lstStyle/>
        <a:p>
          <a:endParaRPr lang="es-ES"/>
        </a:p>
      </dgm:t>
    </dgm:pt>
    <dgm:pt modelId="{7562E45C-517F-47BC-8AD5-F446CBDA6FF1}">
      <dgm:prSet phldrT="[Texto]" custT="1"/>
      <dgm:spPr/>
      <dgm:t>
        <a:bodyPr/>
        <a:lstStyle/>
        <a:p>
          <a:r>
            <a:rPr lang="es-ES_tradnl" sz="1600" b="1" i="1" u="sng" dirty="0"/>
            <a:t>Delegados de personal</a:t>
          </a:r>
          <a:r>
            <a:rPr lang="es-ES_tradnl" sz="1600" dirty="0"/>
            <a:t>:</a:t>
          </a:r>
        </a:p>
        <a:p>
          <a:r>
            <a:rPr lang="es-ES_tradnl" sz="1600" dirty="0"/>
            <a:t>-  En centros de &lt; 50 trabajadores</a:t>
          </a:r>
        </a:p>
        <a:p>
          <a:r>
            <a:rPr lang="es-ES_tradnl" sz="1600" dirty="0"/>
            <a:t>- Centros de 6-10 trabajadores </a:t>
          </a:r>
          <a:r>
            <a:rPr lang="es-ES_tradnl" sz="1600" dirty="0">
              <a:sym typeface="Wingdings" panose="05000000000000000000" pitchFamily="2" charset="2"/>
            </a:rPr>
            <a:t> es voluntario</a:t>
          </a:r>
        </a:p>
        <a:p>
          <a:r>
            <a:rPr lang="es-ES_tradnl" sz="1600" dirty="0">
              <a:sym typeface="Wingdings" panose="05000000000000000000" pitchFamily="2" charset="2"/>
            </a:rPr>
            <a:t>- Centros 11-49 trabajadores  obligatorio entre 1-3 delegados</a:t>
          </a:r>
          <a:endParaRPr lang="es-ES" sz="1600" dirty="0"/>
        </a:p>
      </dgm:t>
    </dgm:pt>
    <dgm:pt modelId="{94C4C4E3-0186-44AE-B887-C880E13D7A20}" type="parTrans" cxnId="{6A4D4277-8E2B-4AB7-A72D-49B7B4643177}">
      <dgm:prSet/>
      <dgm:spPr/>
      <dgm:t>
        <a:bodyPr/>
        <a:lstStyle/>
        <a:p>
          <a:endParaRPr lang="es-ES"/>
        </a:p>
      </dgm:t>
    </dgm:pt>
    <dgm:pt modelId="{FBE391E2-ACF0-45DF-AA40-1A3168A7B980}" type="sibTrans" cxnId="{6A4D4277-8E2B-4AB7-A72D-49B7B4643177}">
      <dgm:prSet/>
      <dgm:spPr/>
      <dgm:t>
        <a:bodyPr/>
        <a:lstStyle/>
        <a:p>
          <a:endParaRPr lang="es-ES"/>
        </a:p>
      </dgm:t>
    </dgm:pt>
    <dgm:pt modelId="{240A8769-854C-4DB6-904A-AC2570F86AE2}">
      <dgm:prSet phldrT="[Texto]" custT="1"/>
      <dgm:spPr/>
      <dgm:t>
        <a:bodyPr/>
        <a:lstStyle/>
        <a:p>
          <a:r>
            <a:rPr lang="es-ES_tradnl" sz="1600" b="1" i="1" u="sng" dirty="0"/>
            <a:t>Comité de empresa</a:t>
          </a:r>
          <a:r>
            <a:rPr lang="es-ES_tradnl" sz="1600" dirty="0"/>
            <a:t>:</a:t>
          </a:r>
        </a:p>
        <a:p>
          <a:r>
            <a:rPr lang="es-ES_tradnl" sz="1600" dirty="0"/>
            <a:t>- Obligatorio en los centros de trabajo ≥ 50 trabajadores</a:t>
          </a:r>
        </a:p>
        <a:p>
          <a:r>
            <a:rPr lang="es-ES_tradnl" sz="1600" dirty="0"/>
            <a:t>- Ejerce sus funciones de forma colegiada</a:t>
          </a:r>
          <a:endParaRPr lang="es-ES" sz="1600" dirty="0"/>
        </a:p>
      </dgm:t>
    </dgm:pt>
    <dgm:pt modelId="{B0534649-BFAA-42E1-ABA7-754EE06D3E47}" type="parTrans" cxnId="{B7A34CE6-D4CE-4E61-86E6-B10AB34912CA}">
      <dgm:prSet/>
      <dgm:spPr/>
      <dgm:t>
        <a:bodyPr/>
        <a:lstStyle/>
        <a:p>
          <a:endParaRPr lang="es-ES"/>
        </a:p>
      </dgm:t>
    </dgm:pt>
    <dgm:pt modelId="{D8009F89-CCC2-43A5-8EEE-CDBE931163F6}" type="sibTrans" cxnId="{B7A34CE6-D4CE-4E61-86E6-B10AB34912CA}">
      <dgm:prSet/>
      <dgm:spPr/>
      <dgm:t>
        <a:bodyPr/>
        <a:lstStyle/>
        <a:p>
          <a:endParaRPr lang="es-ES"/>
        </a:p>
      </dgm:t>
    </dgm:pt>
    <dgm:pt modelId="{945312D8-2ECE-4747-8B11-A8E194D7B7FA}">
      <dgm:prSet phldrT="[Texto]"/>
      <dgm:spPr/>
      <dgm:t>
        <a:bodyPr/>
        <a:lstStyle/>
        <a:p>
          <a:endParaRPr lang="es-ES" dirty="0"/>
        </a:p>
      </dgm:t>
    </dgm:pt>
    <dgm:pt modelId="{146213B8-30B7-4ED3-B278-9DEBC364C535}" type="parTrans" cxnId="{E1F33A50-AA6B-495F-8DA2-9C09E969B8B5}">
      <dgm:prSet/>
      <dgm:spPr/>
      <dgm:t>
        <a:bodyPr/>
        <a:lstStyle/>
        <a:p>
          <a:endParaRPr lang="es-ES"/>
        </a:p>
      </dgm:t>
    </dgm:pt>
    <dgm:pt modelId="{215E833B-4158-4D60-8CC1-59EF7D5AC072}" type="sibTrans" cxnId="{E1F33A50-AA6B-495F-8DA2-9C09E969B8B5}">
      <dgm:prSet/>
      <dgm:spPr/>
      <dgm:t>
        <a:bodyPr/>
        <a:lstStyle/>
        <a:p>
          <a:endParaRPr lang="es-ES"/>
        </a:p>
      </dgm:t>
    </dgm:pt>
    <dgm:pt modelId="{AB3B1F38-8D14-46A4-A1DB-2A62EFF2F735}" type="pres">
      <dgm:prSet presAssocID="{C6177A02-4257-4CAC-926A-EC3EDE030F0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5FF0D6-D519-41A3-A77F-3FE3ADA3E2F0}" type="pres">
      <dgm:prSet presAssocID="{D1079B89-6249-4A6F-9052-230EAECC09F1}" presName="Parent" presStyleLbl="node0" presStyleIdx="0" presStyleCnt="1" custScaleX="85059" custScaleY="80537">
        <dgm:presLayoutVars>
          <dgm:chMax val="6"/>
          <dgm:chPref val="6"/>
        </dgm:presLayoutVars>
      </dgm:prSet>
      <dgm:spPr/>
    </dgm:pt>
    <dgm:pt modelId="{B7052D6F-A845-4709-831E-95C770AF8162}" type="pres">
      <dgm:prSet presAssocID="{7562E45C-517F-47BC-8AD5-F446CBDA6FF1}" presName="Accent1" presStyleCnt="0"/>
      <dgm:spPr/>
    </dgm:pt>
    <dgm:pt modelId="{1D89F3DF-0B19-4E14-B0D5-D1082DAB1BBE}" type="pres">
      <dgm:prSet presAssocID="{7562E45C-517F-47BC-8AD5-F446CBDA6FF1}" presName="Accent" presStyleLbl="bgShp" presStyleIdx="0" presStyleCnt="2"/>
      <dgm:spPr/>
    </dgm:pt>
    <dgm:pt modelId="{6F6463B7-C94A-4269-922F-B82F4F7F61E2}" type="pres">
      <dgm:prSet presAssocID="{7562E45C-517F-47BC-8AD5-F446CBDA6FF1}" presName="Child1" presStyleLbl="node1" presStyleIdx="0" presStyleCnt="2" custScaleX="142727" custScaleY="110960" custLinFactNeighborX="600" custLinFactNeighborY="6187">
        <dgm:presLayoutVars>
          <dgm:chMax val="0"/>
          <dgm:chPref val="0"/>
          <dgm:bulletEnabled val="1"/>
        </dgm:presLayoutVars>
      </dgm:prSet>
      <dgm:spPr/>
    </dgm:pt>
    <dgm:pt modelId="{57BEF961-387E-477A-8147-875445DB8435}" type="pres">
      <dgm:prSet presAssocID="{240A8769-854C-4DB6-904A-AC2570F86AE2}" presName="Accent2" presStyleCnt="0"/>
      <dgm:spPr/>
    </dgm:pt>
    <dgm:pt modelId="{CF2EE0F4-64F8-4AB5-A122-C56E4F43CAAF}" type="pres">
      <dgm:prSet presAssocID="{240A8769-854C-4DB6-904A-AC2570F86AE2}" presName="Accent" presStyleLbl="bgShp" presStyleIdx="1" presStyleCnt="2"/>
      <dgm:spPr/>
    </dgm:pt>
    <dgm:pt modelId="{93E70886-12A7-45BA-9F0D-104B80BD63DE}" type="pres">
      <dgm:prSet presAssocID="{240A8769-854C-4DB6-904A-AC2570F86AE2}" presName="Child2" presStyleLbl="node1" presStyleIdx="1" presStyleCnt="2" custScaleX="142727" custScaleY="94170" custLinFactNeighborX="600" custLinFactNeighborY="-5038">
        <dgm:presLayoutVars>
          <dgm:chMax val="0"/>
          <dgm:chPref val="0"/>
          <dgm:bulletEnabled val="1"/>
        </dgm:presLayoutVars>
      </dgm:prSet>
      <dgm:spPr/>
    </dgm:pt>
  </dgm:ptLst>
  <dgm:cxnLst>
    <dgm:cxn modelId="{F587A91C-6910-49CF-AE81-830EF92CE4DE}" type="presOf" srcId="{7562E45C-517F-47BC-8AD5-F446CBDA6FF1}" destId="{6F6463B7-C94A-4269-922F-B82F4F7F61E2}" srcOrd="0" destOrd="0" presId="urn:microsoft.com/office/officeart/2011/layout/HexagonRadial"/>
    <dgm:cxn modelId="{AAA4F739-63C9-4C4B-95A5-BFDB0F88AC28}" type="presOf" srcId="{D1079B89-6249-4A6F-9052-230EAECC09F1}" destId="{F95FF0D6-D519-41A3-A77F-3FE3ADA3E2F0}" srcOrd="0" destOrd="0" presId="urn:microsoft.com/office/officeart/2011/layout/HexagonRadial"/>
    <dgm:cxn modelId="{D6487B43-A932-414D-BAB4-59B0DEF5786E}" type="presOf" srcId="{240A8769-854C-4DB6-904A-AC2570F86AE2}" destId="{93E70886-12A7-45BA-9F0D-104B80BD63DE}" srcOrd="0" destOrd="0" presId="urn:microsoft.com/office/officeart/2011/layout/HexagonRadial"/>
    <dgm:cxn modelId="{E1F33A50-AA6B-495F-8DA2-9C09E969B8B5}" srcId="{C6177A02-4257-4CAC-926A-EC3EDE030F07}" destId="{945312D8-2ECE-4747-8B11-A8E194D7B7FA}" srcOrd="1" destOrd="0" parTransId="{146213B8-30B7-4ED3-B278-9DEBC364C535}" sibTransId="{215E833B-4158-4D60-8CC1-59EF7D5AC072}"/>
    <dgm:cxn modelId="{4291D275-70AA-4716-AA3E-1A65A167FB5F}" type="presOf" srcId="{C6177A02-4257-4CAC-926A-EC3EDE030F07}" destId="{AB3B1F38-8D14-46A4-A1DB-2A62EFF2F735}" srcOrd="0" destOrd="0" presId="urn:microsoft.com/office/officeart/2011/layout/HexagonRadial"/>
    <dgm:cxn modelId="{6A4D4277-8E2B-4AB7-A72D-49B7B4643177}" srcId="{D1079B89-6249-4A6F-9052-230EAECC09F1}" destId="{7562E45C-517F-47BC-8AD5-F446CBDA6FF1}" srcOrd="0" destOrd="0" parTransId="{94C4C4E3-0186-44AE-B887-C880E13D7A20}" sibTransId="{FBE391E2-ACF0-45DF-AA40-1A3168A7B980}"/>
    <dgm:cxn modelId="{743F4AA5-FEBA-44E9-AF1E-4169C16AB852}" srcId="{C6177A02-4257-4CAC-926A-EC3EDE030F07}" destId="{D1079B89-6249-4A6F-9052-230EAECC09F1}" srcOrd="0" destOrd="0" parTransId="{ED70D261-4FC7-427F-B706-AC3EBD4FCA0E}" sibTransId="{4C45380E-BAF8-49AF-9296-C918A64646E0}"/>
    <dgm:cxn modelId="{B7A34CE6-D4CE-4E61-86E6-B10AB34912CA}" srcId="{D1079B89-6249-4A6F-9052-230EAECC09F1}" destId="{240A8769-854C-4DB6-904A-AC2570F86AE2}" srcOrd="1" destOrd="0" parTransId="{B0534649-BFAA-42E1-ABA7-754EE06D3E47}" sibTransId="{D8009F89-CCC2-43A5-8EEE-CDBE931163F6}"/>
    <dgm:cxn modelId="{DE18D7B6-F202-49DA-AF7C-DB6AF95DEC7A}" type="presParOf" srcId="{AB3B1F38-8D14-46A4-A1DB-2A62EFF2F735}" destId="{F95FF0D6-D519-41A3-A77F-3FE3ADA3E2F0}" srcOrd="0" destOrd="0" presId="urn:microsoft.com/office/officeart/2011/layout/HexagonRadial"/>
    <dgm:cxn modelId="{099191C9-4CA6-4A7F-90DC-FF8EA303C928}" type="presParOf" srcId="{AB3B1F38-8D14-46A4-A1DB-2A62EFF2F735}" destId="{B7052D6F-A845-4709-831E-95C770AF8162}" srcOrd="1" destOrd="0" presId="urn:microsoft.com/office/officeart/2011/layout/HexagonRadial"/>
    <dgm:cxn modelId="{47CDB929-2F28-40FE-A994-9C00387A5BCB}" type="presParOf" srcId="{B7052D6F-A845-4709-831E-95C770AF8162}" destId="{1D89F3DF-0B19-4E14-B0D5-D1082DAB1BBE}" srcOrd="0" destOrd="0" presId="urn:microsoft.com/office/officeart/2011/layout/HexagonRadial"/>
    <dgm:cxn modelId="{EE667C62-59E6-4B36-992D-2EA55F55BAE2}" type="presParOf" srcId="{AB3B1F38-8D14-46A4-A1DB-2A62EFF2F735}" destId="{6F6463B7-C94A-4269-922F-B82F4F7F61E2}" srcOrd="2" destOrd="0" presId="urn:microsoft.com/office/officeart/2011/layout/HexagonRadial"/>
    <dgm:cxn modelId="{E9C6F791-4F49-4136-8332-D1FF6E3325B3}" type="presParOf" srcId="{AB3B1F38-8D14-46A4-A1DB-2A62EFF2F735}" destId="{57BEF961-387E-477A-8147-875445DB8435}" srcOrd="3" destOrd="0" presId="urn:microsoft.com/office/officeart/2011/layout/HexagonRadial"/>
    <dgm:cxn modelId="{42081BAC-0935-4EB1-BE77-59D8779D3642}" type="presParOf" srcId="{57BEF961-387E-477A-8147-875445DB8435}" destId="{CF2EE0F4-64F8-4AB5-A122-C56E4F43CAAF}" srcOrd="0" destOrd="0" presId="urn:microsoft.com/office/officeart/2011/layout/HexagonRadial"/>
    <dgm:cxn modelId="{7E232E6A-1A8F-486F-9E7D-0B964264D503}" type="presParOf" srcId="{AB3B1F38-8D14-46A4-A1DB-2A62EFF2F735}" destId="{93E70886-12A7-45BA-9F0D-104B80BD63DE}" srcOrd="4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755755-7BE5-4023-A486-FCA6CBEE6B05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</dgm:pt>
    <dgm:pt modelId="{565AB9E4-5498-4827-BEE4-5735D571B9D9}">
      <dgm:prSet phldrT="[Texto]" custT="1"/>
      <dgm:spPr/>
      <dgm:t>
        <a:bodyPr/>
        <a:lstStyle/>
        <a:p>
          <a:r>
            <a:rPr lang="es-ES" sz="2400" b="1" dirty="0"/>
            <a:t>Otros Comités</a:t>
          </a:r>
        </a:p>
      </dgm:t>
    </dgm:pt>
    <dgm:pt modelId="{CD805620-2D1B-44BC-ACEC-6F901DEDA0EB}" type="parTrans" cxnId="{C2320543-A428-4B6E-A37F-C8299BE8196C}">
      <dgm:prSet/>
      <dgm:spPr/>
      <dgm:t>
        <a:bodyPr/>
        <a:lstStyle/>
        <a:p>
          <a:endParaRPr lang="es-ES"/>
        </a:p>
      </dgm:t>
    </dgm:pt>
    <dgm:pt modelId="{AB3785B7-CB18-4F75-8F69-C9D64D485DE6}" type="sibTrans" cxnId="{C2320543-A428-4B6E-A37F-C8299BE8196C}">
      <dgm:prSet/>
      <dgm:spPr/>
      <dgm:t>
        <a:bodyPr/>
        <a:lstStyle/>
        <a:p>
          <a:endParaRPr lang="es-ES"/>
        </a:p>
      </dgm:t>
    </dgm:pt>
    <dgm:pt modelId="{9C22976A-53F4-4CF5-BF70-92F558229CF8}">
      <dgm:prSet phldrT="[Texto]"/>
      <dgm:spPr/>
      <dgm:t>
        <a:bodyPr/>
        <a:lstStyle/>
        <a:p>
          <a:pPr algn="l"/>
          <a:r>
            <a:rPr lang="es-E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Comité conjunto</a:t>
          </a:r>
          <a:r>
            <a:rPr lang="es-ES" b="1" dirty="0">
              <a:sym typeface="Wingdings" panose="05000000000000000000" pitchFamily="2" charset="2"/>
            </a:rPr>
            <a:t> en centros de trabajo de misma provincia o distinta cuyos municipios sean limítrofes, si cada uno &lt; de  50 trabajadores y sumándolos llegan a esa cifra.</a:t>
          </a:r>
          <a:endParaRPr lang="es-ES" b="1" dirty="0"/>
        </a:p>
        <a:p>
          <a:pPr algn="l"/>
          <a:r>
            <a:rPr lang="es-E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Comité intercentros</a:t>
          </a:r>
          <a:r>
            <a:rPr lang="es-ES" b="1" dirty="0">
              <a:sym typeface="Wingdings" panose="05000000000000000000" pitchFamily="2" charset="2"/>
            </a:rPr>
            <a:t> necesita pacto en convenios colectivos, cuando existan varios comités de empresa  se cree uno </a:t>
          </a:r>
          <a:r>
            <a:rPr lang="es-ES" b="1" dirty="0" err="1">
              <a:sym typeface="Wingdings" panose="05000000000000000000" pitchFamily="2" charset="2"/>
            </a:rPr>
            <a:t>intercentros</a:t>
          </a:r>
          <a:r>
            <a:rPr lang="es-ES" b="1" dirty="0">
              <a:sym typeface="Wingdings" panose="05000000000000000000" pitchFamily="2" charset="2"/>
            </a:rPr>
            <a:t>. Máx. 13 miembros.</a:t>
          </a:r>
          <a:endParaRPr lang="es-ES" b="1" dirty="0"/>
        </a:p>
        <a:p>
          <a:pPr algn="l"/>
          <a:r>
            <a:rPr lang="es-E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Comité de empresa europeo</a:t>
          </a:r>
          <a:r>
            <a:rPr lang="es-ES" b="1" dirty="0">
              <a:sym typeface="Wingdings" panose="05000000000000000000" pitchFamily="2" charset="2"/>
            </a:rPr>
            <a:t> creación a iniciativa de la dirección o de mín. 100 trabajadores en centros de distintos países de la UE.</a:t>
          </a:r>
          <a:endParaRPr lang="es-ES" b="1" dirty="0"/>
        </a:p>
      </dgm:t>
    </dgm:pt>
    <dgm:pt modelId="{B498F85A-0DE7-4E9E-9C1D-4D37470A45F8}" type="parTrans" cxnId="{5028D4D3-33BC-4112-9B21-6F429F07F744}">
      <dgm:prSet/>
      <dgm:spPr/>
      <dgm:t>
        <a:bodyPr/>
        <a:lstStyle/>
        <a:p>
          <a:endParaRPr lang="es-ES"/>
        </a:p>
      </dgm:t>
    </dgm:pt>
    <dgm:pt modelId="{E2E5E8F1-9009-4BB6-A1DB-15C449B9EBBC}" type="sibTrans" cxnId="{5028D4D3-33BC-4112-9B21-6F429F07F744}">
      <dgm:prSet/>
      <dgm:spPr/>
      <dgm:t>
        <a:bodyPr/>
        <a:lstStyle/>
        <a:p>
          <a:endParaRPr lang="es-ES"/>
        </a:p>
      </dgm:t>
    </dgm:pt>
    <dgm:pt modelId="{2B133964-AC27-42E9-B5E2-464D11B429D0}" type="pres">
      <dgm:prSet presAssocID="{30755755-7BE5-4023-A486-FCA6CBEE6B05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BF44E782-236E-4323-8177-10E98668FC5D}" type="pres">
      <dgm:prSet presAssocID="{9C22976A-53F4-4CF5-BF70-92F558229CF8}" presName="Accent2" presStyleCnt="0"/>
      <dgm:spPr/>
    </dgm:pt>
    <dgm:pt modelId="{D8323A77-272D-4157-B299-3EA856BF410A}" type="pres">
      <dgm:prSet presAssocID="{9C22976A-53F4-4CF5-BF70-92F558229CF8}" presName="Accent" presStyleLbl="node1" presStyleIdx="0" presStyleCnt="2"/>
      <dgm:spPr/>
    </dgm:pt>
    <dgm:pt modelId="{5F166C4E-5335-498C-A04D-109C5D9A1658}" type="pres">
      <dgm:prSet presAssocID="{9C22976A-53F4-4CF5-BF70-92F558229CF8}" presName="ParentBackground2" presStyleCnt="0"/>
      <dgm:spPr/>
    </dgm:pt>
    <dgm:pt modelId="{C9B772F0-F713-489C-8CE4-05513DF3DAC3}" type="pres">
      <dgm:prSet presAssocID="{9C22976A-53F4-4CF5-BF70-92F558229CF8}" presName="ParentBackground" presStyleLbl="fgAcc1" presStyleIdx="0" presStyleCnt="2" custScaleX="303592" custScaleY="188005" custLinFactNeighborX="41405" custLinFactNeighborY="-3242"/>
      <dgm:spPr/>
    </dgm:pt>
    <dgm:pt modelId="{1090703B-E856-435A-B0B9-18C287ECBC66}" type="pres">
      <dgm:prSet presAssocID="{9C22976A-53F4-4CF5-BF70-92F558229CF8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352AE96-0C2F-4062-AC45-09607F9DFE3A}" type="pres">
      <dgm:prSet presAssocID="{565AB9E4-5498-4827-BEE4-5735D571B9D9}" presName="Accent1" presStyleCnt="0"/>
      <dgm:spPr/>
    </dgm:pt>
    <dgm:pt modelId="{D539C9DD-4159-4070-9A72-DFD0334A689A}" type="pres">
      <dgm:prSet presAssocID="{565AB9E4-5498-4827-BEE4-5735D571B9D9}" presName="Accent" presStyleLbl="node1" presStyleIdx="1" presStyleCnt="2" custLinFactNeighborX="-44153" custLinFactNeighborY="-1333"/>
      <dgm:spPr/>
    </dgm:pt>
    <dgm:pt modelId="{F1A06AE4-26B1-4A98-A5C0-46642FC9E8C4}" type="pres">
      <dgm:prSet presAssocID="{565AB9E4-5498-4827-BEE4-5735D571B9D9}" presName="ParentBackground1" presStyleCnt="0"/>
      <dgm:spPr/>
    </dgm:pt>
    <dgm:pt modelId="{F8111D8F-E44C-4BFC-B4AD-2D20B66AF158}" type="pres">
      <dgm:prSet presAssocID="{565AB9E4-5498-4827-BEE4-5735D571B9D9}" presName="ParentBackground" presStyleLbl="fgAcc1" presStyleIdx="1" presStyleCnt="2" custLinFactNeighborX="-47802" custLinFactNeighborY="-1864"/>
      <dgm:spPr/>
    </dgm:pt>
    <dgm:pt modelId="{7822F5C2-7383-43C4-9107-F8C57D3DACD3}" type="pres">
      <dgm:prSet presAssocID="{565AB9E4-5498-4827-BEE4-5735D571B9D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DD51106-09CD-4798-8775-A2C2443BBB72}" type="presOf" srcId="{9C22976A-53F4-4CF5-BF70-92F558229CF8}" destId="{C9B772F0-F713-489C-8CE4-05513DF3DAC3}" srcOrd="0" destOrd="0" presId="urn:microsoft.com/office/officeart/2011/layout/CircleProcess"/>
    <dgm:cxn modelId="{D8AAC540-2281-40E6-891B-0F392831EB94}" type="presOf" srcId="{30755755-7BE5-4023-A486-FCA6CBEE6B05}" destId="{2B133964-AC27-42E9-B5E2-464D11B429D0}" srcOrd="0" destOrd="0" presId="urn:microsoft.com/office/officeart/2011/layout/CircleProcess"/>
    <dgm:cxn modelId="{4254BB61-ECA6-4D7B-9A0F-27373ECFDA33}" type="presOf" srcId="{9C22976A-53F4-4CF5-BF70-92F558229CF8}" destId="{1090703B-E856-435A-B0B9-18C287ECBC66}" srcOrd="1" destOrd="0" presId="urn:microsoft.com/office/officeart/2011/layout/CircleProcess"/>
    <dgm:cxn modelId="{C2320543-A428-4B6E-A37F-C8299BE8196C}" srcId="{30755755-7BE5-4023-A486-FCA6CBEE6B05}" destId="{565AB9E4-5498-4827-BEE4-5735D571B9D9}" srcOrd="0" destOrd="0" parTransId="{CD805620-2D1B-44BC-ACEC-6F901DEDA0EB}" sibTransId="{AB3785B7-CB18-4F75-8F69-C9D64D485DE6}"/>
    <dgm:cxn modelId="{EB22784C-FD3F-458B-B730-6FCBC1A33EE3}" type="presOf" srcId="{565AB9E4-5498-4827-BEE4-5735D571B9D9}" destId="{7822F5C2-7383-43C4-9107-F8C57D3DACD3}" srcOrd="1" destOrd="0" presId="urn:microsoft.com/office/officeart/2011/layout/CircleProcess"/>
    <dgm:cxn modelId="{5028D4D3-33BC-4112-9B21-6F429F07F744}" srcId="{30755755-7BE5-4023-A486-FCA6CBEE6B05}" destId="{9C22976A-53F4-4CF5-BF70-92F558229CF8}" srcOrd="1" destOrd="0" parTransId="{B498F85A-0DE7-4E9E-9C1D-4D37470A45F8}" sibTransId="{E2E5E8F1-9009-4BB6-A1DB-15C449B9EBBC}"/>
    <dgm:cxn modelId="{3A2C4AE7-FC18-49BD-A9C4-4D5927C66BD8}" type="presOf" srcId="{565AB9E4-5498-4827-BEE4-5735D571B9D9}" destId="{F8111D8F-E44C-4BFC-B4AD-2D20B66AF158}" srcOrd="0" destOrd="0" presId="urn:microsoft.com/office/officeart/2011/layout/CircleProcess"/>
    <dgm:cxn modelId="{500983CC-3D68-4EB0-A3AE-FE378302800A}" type="presParOf" srcId="{2B133964-AC27-42E9-B5E2-464D11B429D0}" destId="{BF44E782-236E-4323-8177-10E98668FC5D}" srcOrd="0" destOrd="0" presId="urn:microsoft.com/office/officeart/2011/layout/CircleProcess"/>
    <dgm:cxn modelId="{481DA2D1-4871-4C83-AA5B-B410265AA361}" type="presParOf" srcId="{BF44E782-236E-4323-8177-10E98668FC5D}" destId="{D8323A77-272D-4157-B299-3EA856BF410A}" srcOrd="0" destOrd="0" presId="urn:microsoft.com/office/officeart/2011/layout/CircleProcess"/>
    <dgm:cxn modelId="{7C0FC3C0-35E7-4026-B77B-CCE079BDB4E6}" type="presParOf" srcId="{2B133964-AC27-42E9-B5E2-464D11B429D0}" destId="{5F166C4E-5335-498C-A04D-109C5D9A1658}" srcOrd="1" destOrd="0" presId="urn:microsoft.com/office/officeart/2011/layout/CircleProcess"/>
    <dgm:cxn modelId="{482AAA09-B886-4650-9A2A-312ACAB1E29C}" type="presParOf" srcId="{5F166C4E-5335-498C-A04D-109C5D9A1658}" destId="{C9B772F0-F713-489C-8CE4-05513DF3DAC3}" srcOrd="0" destOrd="0" presId="urn:microsoft.com/office/officeart/2011/layout/CircleProcess"/>
    <dgm:cxn modelId="{CE7D6220-AB74-44FB-8D66-746DC4ED00C5}" type="presParOf" srcId="{2B133964-AC27-42E9-B5E2-464D11B429D0}" destId="{1090703B-E856-435A-B0B9-18C287ECBC66}" srcOrd="2" destOrd="0" presId="urn:microsoft.com/office/officeart/2011/layout/CircleProcess"/>
    <dgm:cxn modelId="{17641F5A-7853-458B-B496-FB836A813BC4}" type="presParOf" srcId="{2B133964-AC27-42E9-B5E2-464D11B429D0}" destId="{B352AE96-0C2F-4062-AC45-09607F9DFE3A}" srcOrd="3" destOrd="0" presId="urn:microsoft.com/office/officeart/2011/layout/CircleProcess"/>
    <dgm:cxn modelId="{5B3211D8-B809-4662-81F0-A3A36891F637}" type="presParOf" srcId="{B352AE96-0C2F-4062-AC45-09607F9DFE3A}" destId="{D539C9DD-4159-4070-9A72-DFD0334A689A}" srcOrd="0" destOrd="0" presId="urn:microsoft.com/office/officeart/2011/layout/CircleProcess"/>
    <dgm:cxn modelId="{5F4B73DA-63AB-4920-9D77-0A2D63F43443}" type="presParOf" srcId="{2B133964-AC27-42E9-B5E2-464D11B429D0}" destId="{F1A06AE4-26B1-4A98-A5C0-46642FC9E8C4}" srcOrd="4" destOrd="0" presId="urn:microsoft.com/office/officeart/2011/layout/CircleProcess"/>
    <dgm:cxn modelId="{D543110E-81D8-4A87-B558-74CE2165281E}" type="presParOf" srcId="{F1A06AE4-26B1-4A98-A5C0-46642FC9E8C4}" destId="{F8111D8F-E44C-4BFC-B4AD-2D20B66AF158}" srcOrd="0" destOrd="0" presId="urn:microsoft.com/office/officeart/2011/layout/CircleProcess"/>
    <dgm:cxn modelId="{DE36EAFB-AD6E-462E-9622-2CC6983D300B}" type="presParOf" srcId="{2B133964-AC27-42E9-B5E2-464D11B429D0}" destId="{7822F5C2-7383-43C4-9107-F8C57D3DACD3}" srcOrd="5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238D7B-40E5-440E-836E-AA0017FAC00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DBAD6C5-6A96-457E-8115-8C7E600B8F4D}">
      <dgm:prSet phldrT="[Texto]" custT="1"/>
      <dgm:spPr/>
      <dgm:t>
        <a:bodyPr/>
        <a:lstStyle/>
        <a:p>
          <a:r>
            <a:rPr lang="es-ES_tradnl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Sindicatos</a:t>
          </a:r>
          <a:endParaRPr lang="es-ES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5B7A780-EDB2-437E-BF5F-AB65A4633596}" type="parTrans" cxnId="{7DAF728D-BA6C-4396-A3BD-E03B20F04B10}">
      <dgm:prSet/>
      <dgm:spPr/>
      <dgm:t>
        <a:bodyPr/>
        <a:lstStyle/>
        <a:p>
          <a:endParaRPr lang="es-ES"/>
        </a:p>
      </dgm:t>
    </dgm:pt>
    <dgm:pt modelId="{8953AF40-945D-48DA-99EB-8D359064815D}" type="sibTrans" cxnId="{7DAF728D-BA6C-4396-A3BD-E03B20F04B10}">
      <dgm:prSet/>
      <dgm:spPr/>
      <dgm:t>
        <a:bodyPr/>
        <a:lstStyle/>
        <a:p>
          <a:endParaRPr lang="es-ES" dirty="0"/>
        </a:p>
      </dgm:t>
    </dgm:pt>
    <dgm:pt modelId="{E0EFB00D-1701-483B-923A-C78D4AF3CE66}">
      <dgm:prSet phldrT="[Texto]"/>
      <dgm:spPr/>
      <dgm:t>
        <a:bodyPr/>
        <a:lstStyle/>
        <a:p>
          <a:r>
            <a:rPr lang="es-ES_tradnl" dirty="0"/>
            <a:t>Asociaciones de trabajadores para la defensa y promoción de los intereses que les son propios de cara a mejorar las condiciones de trabajo</a:t>
          </a:r>
          <a:endParaRPr lang="es-ES" dirty="0"/>
        </a:p>
      </dgm:t>
    </dgm:pt>
    <dgm:pt modelId="{D39B4A44-611B-4490-AA43-5007EFAD2AEE}" type="parTrans" cxnId="{F8795F0A-181A-4C42-A244-CA6228E9F3ED}">
      <dgm:prSet/>
      <dgm:spPr/>
      <dgm:t>
        <a:bodyPr/>
        <a:lstStyle/>
        <a:p>
          <a:endParaRPr lang="es-ES"/>
        </a:p>
      </dgm:t>
    </dgm:pt>
    <dgm:pt modelId="{8D68CFCB-242F-403D-9543-1999910A8C10}" type="sibTrans" cxnId="{F8795F0A-181A-4C42-A244-CA6228E9F3ED}">
      <dgm:prSet/>
      <dgm:spPr/>
      <dgm:t>
        <a:bodyPr/>
        <a:lstStyle/>
        <a:p>
          <a:endParaRPr lang="es-ES" dirty="0"/>
        </a:p>
      </dgm:t>
    </dgm:pt>
    <dgm:pt modelId="{AA2E3A9C-1028-4966-A163-857C8B143BE9}" type="pres">
      <dgm:prSet presAssocID="{98238D7B-40E5-440E-836E-AA0017FAC001}" presName="cycle" presStyleCnt="0">
        <dgm:presLayoutVars>
          <dgm:dir/>
          <dgm:resizeHandles val="exact"/>
        </dgm:presLayoutVars>
      </dgm:prSet>
      <dgm:spPr/>
    </dgm:pt>
    <dgm:pt modelId="{F9876156-48E0-4FAC-AC04-8DEFC3E65937}" type="pres">
      <dgm:prSet presAssocID="{5DBAD6C5-6A96-457E-8115-8C7E600B8F4D}" presName="node" presStyleLbl="node1" presStyleIdx="0" presStyleCnt="2" custScaleX="118134" custScaleY="41404" custRadScaleRad="66114" custRadScaleInc="5569">
        <dgm:presLayoutVars>
          <dgm:bulletEnabled val="1"/>
        </dgm:presLayoutVars>
      </dgm:prSet>
      <dgm:spPr/>
    </dgm:pt>
    <dgm:pt modelId="{9A3DC5B2-4F0F-4F56-9B8F-AABD8FD65980}" type="pres">
      <dgm:prSet presAssocID="{8953AF40-945D-48DA-99EB-8D359064815D}" presName="sibTrans" presStyleLbl="sibTrans2D1" presStyleIdx="0" presStyleCnt="2" custAng="12121529" custFlipHor="1" custScaleX="36561" custScaleY="29984" custLinFactY="82606" custLinFactNeighborX="-10722" custLinFactNeighborY="100000"/>
      <dgm:spPr/>
    </dgm:pt>
    <dgm:pt modelId="{D3C91522-03F1-413E-AD22-A0FC50E0623B}" type="pres">
      <dgm:prSet presAssocID="{8953AF40-945D-48DA-99EB-8D359064815D}" presName="connectorText" presStyleLbl="sibTrans2D1" presStyleIdx="0" presStyleCnt="2"/>
      <dgm:spPr/>
    </dgm:pt>
    <dgm:pt modelId="{5D51581A-FB13-4C22-8570-82655A9641DE}" type="pres">
      <dgm:prSet presAssocID="{E0EFB00D-1701-483B-923A-C78D4AF3CE66}" presName="node" presStyleLbl="node1" presStyleIdx="1" presStyleCnt="2" custScaleX="253705" custScaleY="88440" custRadScaleRad="72839" custRadScaleInc="-4796">
        <dgm:presLayoutVars>
          <dgm:bulletEnabled val="1"/>
        </dgm:presLayoutVars>
      </dgm:prSet>
      <dgm:spPr/>
    </dgm:pt>
    <dgm:pt modelId="{CC0C3E74-4B2E-4554-B0BE-7F4719BCB5E8}" type="pres">
      <dgm:prSet presAssocID="{8D68CFCB-242F-403D-9543-1999910A8C10}" presName="sibTrans" presStyleLbl="sibTrans2D1" presStyleIdx="1" presStyleCnt="2" custAng="20327120" custScaleX="27094" custScaleY="25486" custLinFactY="-100000" custLinFactNeighborX="-16042" custLinFactNeighborY="-102584"/>
      <dgm:spPr/>
    </dgm:pt>
    <dgm:pt modelId="{BA8249F2-6F73-4975-8C05-FDCE8666C8AC}" type="pres">
      <dgm:prSet presAssocID="{8D68CFCB-242F-403D-9543-1999910A8C10}" presName="connectorText" presStyleLbl="sibTrans2D1" presStyleIdx="1" presStyleCnt="2"/>
      <dgm:spPr/>
    </dgm:pt>
  </dgm:ptLst>
  <dgm:cxnLst>
    <dgm:cxn modelId="{B7524506-0A92-4259-9CFC-714E5EF5DBE1}" type="presOf" srcId="{98238D7B-40E5-440E-836E-AA0017FAC001}" destId="{AA2E3A9C-1028-4966-A163-857C8B143BE9}" srcOrd="0" destOrd="0" presId="urn:microsoft.com/office/officeart/2005/8/layout/cycle2"/>
    <dgm:cxn modelId="{F8795F0A-181A-4C42-A244-CA6228E9F3ED}" srcId="{98238D7B-40E5-440E-836E-AA0017FAC001}" destId="{E0EFB00D-1701-483B-923A-C78D4AF3CE66}" srcOrd="1" destOrd="0" parTransId="{D39B4A44-611B-4490-AA43-5007EFAD2AEE}" sibTransId="{8D68CFCB-242F-403D-9543-1999910A8C10}"/>
    <dgm:cxn modelId="{C6CEC419-74EE-4DFB-ACA7-204BA7D94370}" type="presOf" srcId="{E0EFB00D-1701-483B-923A-C78D4AF3CE66}" destId="{5D51581A-FB13-4C22-8570-82655A9641DE}" srcOrd="0" destOrd="0" presId="urn:microsoft.com/office/officeart/2005/8/layout/cycle2"/>
    <dgm:cxn modelId="{5C345D1F-0D38-4909-8478-E0843BBE6B0C}" type="presOf" srcId="{8953AF40-945D-48DA-99EB-8D359064815D}" destId="{9A3DC5B2-4F0F-4F56-9B8F-AABD8FD65980}" srcOrd="0" destOrd="0" presId="urn:microsoft.com/office/officeart/2005/8/layout/cycle2"/>
    <dgm:cxn modelId="{79FC7661-978A-4722-A63C-8B8A01856DCA}" type="presOf" srcId="{8D68CFCB-242F-403D-9543-1999910A8C10}" destId="{CC0C3E74-4B2E-4554-B0BE-7F4719BCB5E8}" srcOrd="0" destOrd="0" presId="urn:microsoft.com/office/officeart/2005/8/layout/cycle2"/>
    <dgm:cxn modelId="{7C12B661-25A2-48EC-AFFA-4B4ECC77A4B0}" type="presOf" srcId="{5DBAD6C5-6A96-457E-8115-8C7E600B8F4D}" destId="{F9876156-48E0-4FAC-AC04-8DEFC3E65937}" srcOrd="0" destOrd="0" presId="urn:microsoft.com/office/officeart/2005/8/layout/cycle2"/>
    <dgm:cxn modelId="{1F302A66-E59A-447B-A5F0-D480FF81C76A}" type="presOf" srcId="{8953AF40-945D-48DA-99EB-8D359064815D}" destId="{D3C91522-03F1-413E-AD22-A0FC50E0623B}" srcOrd="1" destOrd="0" presId="urn:microsoft.com/office/officeart/2005/8/layout/cycle2"/>
    <dgm:cxn modelId="{11F7F583-8387-4499-B28F-0CF1E9B714A7}" type="presOf" srcId="{8D68CFCB-242F-403D-9543-1999910A8C10}" destId="{BA8249F2-6F73-4975-8C05-FDCE8666C8AC}" srcOrd="1" destOrd="0" presId="urn:microsoft.com/office/officeart/2005/8/layout/cycle2"/>
    <dgm:cxn modelId="{7DAF728D-BA6C-4396-A3BD-E03B20F04B10}" srcId="{98238D7B-40E5-440E-836E-AA0017FAC001}" destId="{5DBAD6C5-6A96-457E-8115-8C7E600B8F4D}" srcOrd="0" destOrd="0" parTransId="{65B7A780-EDB2-437E-BF5F-AB65A4633596}" sibTransId="{8953AF40-945D-48DA-99EB-8D359064815D}"/>
    <dgm:cxn modelId="{31DB40B6-E255-40DC-8DA9-B04F7F51DB61}" type="presParOf" srcId="{AA2E3A9C-1028-4966-A163-857C8B143BE9}" destId="{F9876156-48E0-4FAC-AC04-8DEFC3E65937}" srcOrd="0" destOrd="0" presId="urn:microsoft.com/office/officeart/2005/8/layout/cycle2"/>
    <dgm:cxn modelId="{321D3D26-025F-4FBF-8467-274D50B32B81}" type="presParOf" srcId="{AA2E3A9C-1028-4966-A163-857C8B143BE9}" destId="{9A3DC5B2-4F0F-4F56-9B8F-AABD8FD65980}" srcOrd="1" destOrd="0" presId="urn:microsoft.com/office/officeart/2005/8/layout/cycle2"/>
    <dgm:cxn modelId="{67DC6D85-1933-45A3-AA60-882BEA7683D6}" type="presParOf" srcId="{9A3DC5B2-4F0F-4F56-9B8F-AABD8FD65980}" destId="{D3C91522-03F1-413E-AD22-A0FC50E0623B}" srcOrd="0" destOrd="0" presId="urn:microsoft.com/office/officeart/2005/8/layout/cycle2"/>
    <dgm:cxn modelId="{8320C869-561E-4E24-8A7B-8E90834BAE7C}" type="presParOf" srcId="{AA2E3A9C-1028-4966-A163-857C8B143BE9}" destId="{5D51581A-FB13-4C22-8570-82655A9641DE}" srcOrd="2" destOrd="0" presId="urn:microsoft.com/office/officeart/2005/8/layout/cycle2"/>
    <dgm:cxn modelId="{B724B231-7960-419C-80FE-59352E0EECF0}" type="presParOf" srcId="{AA2E3A9C-1028-4966-A163-857C8B143BE9}" destId="{CC0C3E74-4B2E-4554-B0BE-7F4719BCB5E8}" srcOrd="3" destOrd="0" presId="urn:microsoft.com/office/officeart/2005/8/layout/cycle2"/>
    <dgm:cxn modelId="{64D79C4D-F3E2-455F-ABEE-187559993C36}" type="presParOf" srcId="{CC0C3E74-4B2E-4554-B0BE-7F4719BCB5E8}" destId="{BA8249F2-6F73-4975-8C05-FDCE8666C8A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744325-1775-479E-8A41-8FD1BAFE1EF1}" type="doc">
      <dgm:prSet loTypeId="urn:diagrams.loki3.com/VaryingWidthList+Icon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F7839344-AD25-403C-ADDA-48BCBBFFC89F}">
      <dgm:prSet phldrT="[Texto]" custT="1"/>
      <dgm:spPr/>
      <dgm:t>
        <a:bodyPr/>
        <a:lstStyle/>
        <a:p>
          <a:r>
            <a:rPr lang="es-ES_tradnl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Secciones Sindicales</a:t>
          </a:r>
        </a:p>
        <a:p>
          <a:r>
            <a:rPr lang="es-ES_tradnl" sz="1600" b="0" u="none" dirty="0">
              <a:effectLst/>
            </a:rPr>
            <a:t>Son todos los afiliados a un sindicato dentro de una empresa</a:t>
          </a:r>
          <a:endParaRPr lang="es-ES" sz="1600" b="0" u="none" dirty="0">
            <a:effectLst/>
          </a:endParaRPr>
        </a:p>
      </dgm:t>
    </dgm:pt>
    <dgm:pt modelId="{2298D174-FA71-41D8-AB30-776B95F8D731}" type="parTrans" cxnId="{9BFBC8E3-E9F7-4C70-A628-78E036F08AAC}">
      <dgm:prSet/>
      <dgm:spPr/>
      <dgm:t>
        <a:bodyPr/>
        <a:lstStyle/>
        <a:p>
          <a:endParaRPr lang="es-ES" sz="1600"/>
        </a:p>
      </dgm:t>
    </dgm:pt>
    <dgm:pt modelId="{C0A30F97-504B-4DEC-8B36-77E599C09FF2}" type="sibTrans" cxnId="{9BFBC8E3-E9F7-4C70-A628-78E036F08AAC}">
      <dgm:prSet/>
      <dgm:spPr/>
      <dgm:t>
        <a:bodyPr/>
        <a:lstStyle/>
        <a:p>
          <a:endParaRPr lang="es-ES" sz="1600"/>
        </a:p>
      </dgm:t>
    </dgm:pt>
    <dgm:pt modelId="{5450E488-4B7F-436C-B210-580C8AA27E0B}" type="pres">
      <dgm:prSet presAssocID="{7B744325-1775-479E-8A41-8FD1BAFE1EF1}" presName="Name0" presStyleCnt="0">
        <dgm:presLayoutVars>
          <dgm:resizeHandles/>
        </dgm:presLayoutVars>
      </dgm:prSet>
      <dgm:spPr/>
    </dgm:pt>
    <dgm:pt modelId="{08AF8A0B-6243-4B1F-A650-AFD68FDCFF73}" type="pres">
      <dgm:prSet presAssocID="{F7839344-AD25-403C-ADDA-48BCBBFFC89F}" presName="text" presStyleLbl="node1" presStyleIdx="0" presStyleCnt="1" custLinFactNeighborX="-29168" custLinFactNeighborY="5253">
        <dgm:presLayoutVars>
          <dgm:bulletEnabled val="1"/>
        </dgm:presLayoutVars>
      </dgm:prSet>
      <dgm:spPr/>
    </dgm:pt>
  </dgm:ptLst>
  <dgm:cxnLst>
    <dgm:cxn modelId="{DD292E2A-EFD6-462E-8A91-BB8088CDF1A7}" type="presOf" srcId="{F7839344-AD25-403C-ADDA-48BCBBFFC89F}" destId="{08AF8A0B-6243-4B1F-A650-AFD68FDCFF73}" srcOrd="0" destOrd="0" presId="urn:diagrams.loki3.com/VaryingWidthList+Icon"/>
    <dgm:cxn modelId="{AEE8E283-CF44-4E1F-AC6A-57C6F9616253}" type="presOf" srcId="{7B744325-1775-479E-8A41-8FD1BAFE1EF1}" destId="{5450E488-4B7F-436C-B210-580C8AA27E0B}" srcOrd="0" destOrd="0" presId="urn:diagrams.loki3.com/VaryingWidthList+Icon"/>
    <dgm:cxn modelId="{9BFBC8E3-E9F7-4C70-A628-78E036F08AAC}" srcId="{7B744325-1775-479E-8A41-8FD1BAFE1EF1}" destId="{F7839344-AD25-403C-ADDA-48BCBBFFC89F}" srcOrd="0" destOrd="0" parTransId="{2298D174-FA71-41D8-AB30-776B95F8D731}" sibTransId="{C0A30F97-504B-4DEC-8B36-77E599C09FF2}"/>
    <dgm:cxn modelId="{A7D1855A-D205-4E66-A23E-EADE0439B7B0}" type="presParOf" srcId="{5450E488-4B7F-436C-B210-580C8AA27E0B}" destId="{08AF8A0B-6243-4B1F-A650-AFD68FDCFF73}" srcOrd="0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B744325-1775-479E-8A41-8FD1BAFE1EF1}" type="doc">
      <dgm:prSet loTypeId="urn:diagrams.loki3.com/BracketList+Icon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30CA2290-1E3C-479C-965D-4DA4A12903C8}">
      <dgm:prSet phldrT="[Texto]" custT="1"/>
      <dgm:spPr/>
      <dgm:t>
        <a:bodyPr/>
        <a:lstStyle/>
        <a:p>
          <a:r>
            <a:rPr lang="es-ES_tradnl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Delegados Sindicales</a:t>
          </a:r>
        </a:p>
        <a:p>
          <a:r>
            <a:rPr lang="es-ES_tradnl" sz="1600" b="0" u="none" dirty="0">
              <a:effectLst/>
            </a:rPr>
            <a:t>Representantes del sindicato dentro de la empresa</a:t>
          </a:r>
          <a:endParaRPr lang="es-ES" sz="1600" b="0" u="none" dirty="0">
            <a:effectLst/>
          </a:endParaRPr>
        </a:p>
      </dgm:t>
    </dgm:pt>
    <dgm:pt modelId="{A9C128DF-8111-4C0C-8C03-248C1E128287}" type="parTrans" cxnId="{2EA20887-9C9E-4C08-93F4-16E064196C1B}">
      <dgm:prSet/>
      <dgm:spPr/>
      <dgm:t>
        <a:bodyPr/>
        <a:lstStyle/>
        <a:p>
          <a:endParaRPr lang="es-ES" sz="1600"/>
        </a:p>
      </dgm:t>
    </dgm:pt>
    <dgm:pt modelId="{B776A693-0769-49F2-A827-16962596A07F}" type="sibTrans" cxnId="{2EA20887-9C9E-4C08-93F4-16E064196C1B}">
      <dgm:prSet/>
      <dgm:spPr/>
      <dgm:t>
        <a:bodyPr/>
        <a:lstStyle/>
        <a:p>
          <a:endParaRPr lang="es-ES" sz="1600"/>
        </a:p>
      </dgm:t>
    </dgm:pt>
    <dgm:pt modelId="{14F8013B-E782-47AB-934B-5AD1C60CEE4B}">
      <dgm:prSet phldrT="[Texto]" custT="1"/>
      <dgm:spPr/>
      <dgm:t>
        <a:bodyPr/>
        <a:lstStyle/>
        <a:p>
          <a:r>
            <a:rPr lang="es-ES_tradnl" sz="1600" b="0" u="none" dirty="0">
              <a:effectLst/>
            </a:rPr>
            <a:t>Requisitos</a:t>
          </a:r>
          <a:endParaRPr lang="es-ES" sz="1600" b="0" u="none" dirty="0">
            <a:effectLst/>
          </a:endParaRPr>
        </a:p>
      </dgm:t>
    </dgm:pt>
    <dgm:pt modelId="{183E7D9C-EF4B-44B9-A3EE-DFFCFC11CDE4}" type="parTrans" cxnId="{C574C5C5-F6DA-49B0-B622-AC3763F800F5}">
      <dgm:prSet/>
      <dgm:spPr/>
      <dgm:t>
        <a:bodyPr/>
        <a:lstStyle/>
        <a:p>
          <a:endParaRPr lang="es-ES" sz="1600"/>
        </a:p>
      </dgm:t>
    </dgm:pt>
    <dgm:pt modelId="{6FCBBF11-4AD8-4126-B56E-C20EE71C5F03}" type="sibTrans" cxnId="{C574C5C5-F6DA-49B0-B622-AC3763F800F5}">
      <dgm:prSet/>
      <dgm:spPr/>
      <dgm:t>
        <a:bodyPr/>
        <a:lstStyle/>
        <a:p>
          <a:endParaRPr lang="es-ES" sz="1600"/>
        </a:p>
      </dgm:t>
    </dgm:pt>
    <dgm:pt modelId="{8A881A0D-0F8A-4C96-9FAE-8127206FCD8E}">
      <dgm:prSet phldrT="[Texto]" custT="1"/>
      <dgm:spPr/>
      <dgm:t>
        <a:bodyPr/>
        <a:lstStyle/>
        <a:p>
          <a:r>
            <a:rPr lang="es-ES_tradnl" sz="1600" b="0" u="none" dirty="0">
              <a:effectLst/>
            </a:rPr>
            <a:t>Solo existen en centros que tienen al menos 250 trabajadores</a:t>
          </a:r>
          <a:endParaRPr lang="es-ES" sz="1600" b="0" u="none" dirty="0">
            <a:effectLst/>
          </a:endParaRPr>
        </a:p>
      </dgm:t>
    </dgm:pt>
    <dgm:pt modelId="{6E5E26A0-5711-491B-8509-6880945A87F8}" type="parTrans" cxnId="{075D61D9-5C86-4785-9885-58B90E38DEE8}">
      <dgm:prSet/>
      <dgm:spPr/>
      <dgm:t>
        <a:bodyPr/>
        <a:lstStyle/>
        <a:p>
          <a:endParaRPr lang="es-ES" sz="1600"/>
        </a:p>
      </dgm:t>
    </dgm:pt>
    <dgm:pt modelId="{729A00CD-D4DB-4120-A3FC-AFBAC75BC8E8}" type="sibTrans" cxnId="{075D61D9-5C86-4785-9885-58B90E38DEE8}">
      <dgm:prSet/>
      <dgm:spPr/>
      <dgm:t>
        <a:bodyPr/>
        <a:lstStyle/>
        <a:p>
          <a:endParaRPr lang="es-ES" sz="1600"/>
        </a:p>
      </dgm:t>
    </dgm:pt>
    <dgm:pt modelId="{9312B72C-4580-494D-87F9-F067505D60EF}">
      <dgm:prSet phldrT="[Texto]" custT="1"/>
      <dgm:spPr/>
      <dgm:t>
        <a:bodyPr/>
        <a:lstStyle/>
        <a:p>
          <a:r>
            <a:rPr lang="es-ES_tradnl" sz="1600" b="0" u="none" dirty="0">
              <a:effectLst/>
            </a:rPr>
            <a:t>Al menos un representante en el comité de empresa</a:t>
          </a:r>
          <a:endParaRPr lang="es-ES" sz="1600" b="0" u="none" dirty="0">
            <a:effectLst/>
          </a:endParaRPr>
        </a:p>
      </dgm:t>
    </dgm:pt>
    <dgm:pt modelId="{F2FE8487-104D-4AEC-A577-5AEAC14A1922}" type="parTrans" cxnId="{C21C6956-64CE-4D91-891A-8650F65141B8}">
      <dgm:prSet/>
      <dgm:spPr/>
      <dgm:t>
        <a:bodyPr/>
        <a:lstStyle/>
        <a:p>
          <a:endParaRPr lang="es-ES" sz="1600"/>
        </a:p>
      </dgm:t>
    </dgm:pt>
    <dgm:pt modelId="{9DA15A10-15DB-4E93-AB05-24E05110CBE6}" type="sibTrans" cxnId="{C21C6956-64CE-4D91-891A-8650F65141B8}">
      <dgm:prSet/>
      <dgm:spPr/>
      <dgm:t>
        <a:bodyPr/>
        <a:lstStyle/>
        <a:p>
          <a:endParaRPr lang="es-ES" sz="1600"/>
        </a:p>
      </dgm:t>
    </dgm:pt>
    <dgm:pt modelId="{55B784C8-3AFC-419F-A623-ECF64D9C9F4F}">
      <dgm:prSet phldrT="[Texto]" custT="1"/>
      <dgm:spPr/>
      <dgm:t>
        <a:bodyPr/>
        <a:lstStyle/>
        <a:p>
          <a:r>
            <a:rPr lang="es-ES_tradnl" sz="1600" b="0" u="none" dirty="0">
              <a:effectLst/>
            </a:rPr>
            <a:t>Derecho a asistir a reuniones del comité de empresa</a:t>
          </a:r>
          <a:endParaRPr lang="es-ES" sz="1600" b="0" u="none" dirty="0">
            <a:effectLst/>
          </a:endParaRPr>
        </a:p>
      </dgm:t>
    </dgm:pt>
    <dgm:pt modelId="{321B9F64-0DE3-436A-954D-2AE0C88C8330}" type="parTrans" cxnId="{8B39BD09-8CB1-46BA-9F84-0EBF1B2F8508}">
      <dgm:prSet/>
      <dgm:spPr/>
      <dgm:t>
        <a:bodyPr/>
        <a:lstStyle/>
        <a:p>
          <a:endParaRPr lang="es-ES"/>
        </a:p>
      </dgm:t>
    </dgm:pt>
    <dgm:pt modelId="{3CB021AB-3187-44DE-9B12-74071F7BF753}" type="sibTrans" cxnId="{8B39BD09-8CB1-46BA-9F84-0EBF1B2F8508}">
      <dgm:prSet/>
      <dgm:spPr/>
      <dgm:t>
        <a:bodyPr/>
        <a:lstStyle/>
        <a:p>
          <a:endParaRPr lang="es-ES"/>
        </a:p>
      </dgm:t>
    </dgm:pt>
    <dgm:pt modelId="{DF83DA14-2F83-49E2-935E-AC52E4721557}" type="pres">
      <dgm:prSet presAssocID="{7B744325-1775-479E-8A41-8FD1BAFE1EF1}" presName="Name0" presStyleCnt="0">
        <dgm:presLayoutVars>
          <dgm:dir/>
          <dgm:animLvl val="lvl"/>
          <dgm:resizeHandles val="exact"/>
        </dgm:presLayoutVars>
      </dgm:prSet>
      <dgm:spPr/>
    </dgm:pt>
    <dgm:pt modelId="{E41D237C-97CD-4AC5-80F5-11257B615BAD}" type="pres">
      <dgm:prSet presAssocID="{30CA2290-1E3C-479C-965D-4DA4A12903C8}" presName="linNode" presStyleCnt="0"/>
      <dgm:spPr/>
    </dgm:pt>
    <dgm:pt modelId="{A1960949-E58E-44A4-AE6C-AB7A443BB75C}" type="pres">
      <dgm:prSet presAssocID="{30CA2290-1E3C-479C-965D-4DA4A12903C8}" presName="parTx" presStyleLbl="revTx" presStyleIdx="0" presStyleCnt="1" custScaleY="502091">
        <dgm:presLayoutVars>
          <dgm:chMax val="1"/>
          <dgm:bulletEnabled val="1"/>
        </dgm:presLayoutVars>
      </dgm:prSet>
      <dgm:spPr/>
    </dgm:pt>
    <dgm:pt modelId="{3DB66F74-0391-4D60-918E-DC3EA70AF138}" type="pres">
      <dgm:prSet presAssocID="{30CA2290-1E3C-479C-965D-4DA4A12903C8}" presName="bracket" presStyleLbl="parChTrans1D1" presStyleIdx="0" presStyleCnt="1" custScaleX="76721" custScaleY="100685"/>
      <dgm:spPr/>
    </dgm:pt>
    <dgm:pt modelId="{1F3D2E84-FC53-468A-92C7-A30BFDE6B2E3}" type="pres">
      <dgm:prSet presAssocID="{30CA2290-1E3C-479C-965D-4DA4A12903C8}" presName="spH" presStyleCnt="0"/>
      <dgm:spPr/>
    </dgm:pt>
    <dgm:pt modelId="{5983B1D5-3719-431E-84E2-E22B63CCFFA8}" type="pres">
      <dgm:prSet presAssocID="{30CA2290-1E3C-479C-965D-4DA4A12903C8}" presName="desTx" presStyleLbl="node1" presStyleIdx="0" presStyleCnt="1" custScaleX="132624" custScaleY="102788" custLinFactNeighborX="-45493" custLinFactNeighborY="-2367">
        <dgm:presLayoutVars>
          <dgm:bulletEnabled val="1"/>
        </dgm:presLayoutVars>
      </dgm:prSet>
      <dgm:spPr/>
    </dgm:pt>
  </dgm:ptLst>
  <dgm:cxnLst>
    <dgm:cxn modelId="{8B39BD09-8CB1-46BA-9F84-0EBF1B2F8508}" srcId="{14F8013B-E782-47AB-934B-5AD1C60CEE4B}" destId="{55B784C8-3AFC-419F-A623-ECF64D9C9F4F}" srcOrd="2" destOrd="0" parTransId="{321B9F64-0DE3-436A-954D-2AE0C88C8330}" sibTransId="{3CB021AB-3187-44DE-9B12-74071F7BF753}"/>
    <dgm:cxn modelId="{64341762-CE38-4073-BAC6-8F23B9845C4A}" type="presOf" srcId="{9312B72C-4580-494D-87F9-F067505D60EF}" destId="{5983B1D5-3719-431E-84E2-E22B63CCFFA8}" srcOrd="0" destOrd="2" presId="urn:diagrams.loki3.com/BracketList+Icon"/>
    <dgm:cxn modelId="{85A2DD4E-86CD-4A75-A07E-1372FF24D026}" type="presOf" srcId="{30CA2290-1E3C-479C-965D-4DA4A12903C8}" destId="{A1960949-E58E-44A4-AE6C-AB7A443BB75C}" srcOrd="0" destOrd="0" presId="urn:diagrams.loki3.com/BracketList+Icon"/>
    <dgm:cxn modelId="{C21C6956-64CE-4D91-891A-8650F65141B8}" srcId="{14F8013B-E782-47AB-934B-5AD1C60CEE4B}" destId="{9312B72C-4580-494D-87F9-F067505D60EF}" srcOrd="1" destOrd="0" parTransId="{F2FE8487-104D-4AEC-A577-5AEAC14A1922}" sibTransId="{9DA15A10-15DB-4E93-AB05-24E05110CBE6}"/>
    <dgm:cxn modelId="{2EA20887-9C9E-4C08-93F4-16E064196C1B}" srcId="{7B744325-1775-479E-8A41-8FD1BAFE1EF1}" destId="{30CA2290-1E3C-479C-965D-4DA4A12903C8}" srcOrd="0" destOrd="0" parTransId="{A9C128DF-8111-4C0C-8C03-248C1E128287}" sibTransId="{B776A693-0769-49F2-A827-16962596A07F}"/>
    <dgm:cxn modelId="{4B039C87-7243-4CC8-8DBC-506DDA8062C1}" type="presOf" srcId="{8A881A0D-0F8A-4C96-9FAE-8127206FCD8E}" destId="{5983B1D5-3719-431E-84E2-E22B63CCFFA8}" srcOrd="0" destOrd="1" presId="urn:diagrams.loki3.com/BracketList+Icon"/>
    <dgm:cxn modelId="{5EA0F2B0-0ED0-42E9-A91E-2A284CC3AFDC}" type="presOf" srcId="{55B784C8-3AFC-419F-A623-ECF64D9C9F4F}" destId="{5983B1D5-3719-431E-84E2-E22B63CCFFA8}" srcOrd="0" destOrd="3" presId="urn:diagrams.loki3.com/BracketList+Icon"/>
    <dgm:cxn modelId="{C574C5C5-F6DA-49B0-B622-AC3763F800F5}" srcId="{30CA2290-1E3C-479C-965D-4DA4A12903C8}" destId="{14F8013B-E782-47AB-934B-5AD1C60CEE4B}" srcOrd="0" destOrd="0" parTransId="{183E7D9C-EF4B-44B9-A3EE-DFFCFC11CDE4}" sibTransId="{6FCBBF11-4AD8-4126-B56E-C20EE71C5F03}"/>
    <dgm:cxn modelId="{075D61D9-5C86-4785-9885-58B90E38DEE8}" srcId="{14F8013B-E782-47AB-934B-5AD1C60CEE4B}" destId="{8A881A0D-0F8A-4C96-9FAE-8127206FCD8E}" srcOrd="0" destOrd="0" parTransId="{6E5E26A0-5711-491B-8509-6880945A87F8}" sibTransId="{729A00CD-D4DB-4120-A3FC-AFBAC75BC8E8}"/>
    <dgm:cxn modelId="{AEAA28E1-1A30-4AD2-A9F9-E44D889C7FBA}" type="presOf" srcId="{7B744325-1775-479E-8A41-8FD1BAFE1EF1}" destId="{DF83DA14-2F83-49E2-935E-AC52E4721557}" srcOrd="0" destOrd="0" presId="urn:diagrams.loki3.com/BracketList+Icon"/>
    <dgm:cxn modelId="{5FF927F9-6CD7-485A-B21E-6F434D2BF059}" type="presOf" srcId="{14F8013B-E782-47AB-934B-5AD1C60CEE4B}" destId="{5983B1D5-3719-431E-84E2-E22B63CCFFA8}" srcOrd="0" destOrd="0" presId="urn:diagrams.loki3.com/BracketList+Icon"/>
    <dgm:cxn modelId="{FACE6537-404B-4E22-A313-F2AD008C501D}" type="presParOf" srcId="{DF83DA14-2F83-49E2-935E-AC52E4721557}" destId="{E41D237C-97CD-4AC5-80F5-11257B615BAD}" srcOrd="0" destOrd="0" presId="urn:diagrams.loki3.com/BracketList+Icon"/>
    <dgm:cxn modelId="{F256BDAD-ADCE-4CF2-99FD-46F623B1C023}" type="presParOf" srcId="{E41D237C-97CD-4AC5-80F5-11257B615BAD}" destId="{A1960949-E58E-44A4-AE6C-AB7A443BB75C}" srcOrd="0" destOrd="0" presId="urn:diagrams.loki3.com/BracketList+Icon"/>
    <dgm:cxn modelId="{4A76AF1F-7F3E-421D-A9F6-79F5EA87694D}" type="presParOf" srcId="{E41D237C-97CD-4AC5-80F5-11257B615BAD}" destId="{3DB66F74-0391-4D60-918E-DC3EA70AF138}" srcOrd="1" destOrd="0" presId="urn:diagrams.loki3.com/BracketList+Icon"/>
    <dgm:cxn modelId="{08EAC16F-65EC-4949-B997-8BD24B35AEBB}" type="presParOf" srcId="{E41D237C-97CD-4AC5-80F5-11257B615BAD}" destId="{1F3D2E84-FC53-468A-92C7-A30BFDE6B2E3}" srcOrd="2" destOrd="0" presId="urn:diagrams.loki3.com/BracketList+Icon"/>
    <dgm:cxn modelId="{CE54709F-5CD3-48A3-B756-B0235C3198EB}" type="presParOf" srcId="{E41D237C-97CD-4AC5-80F5-11257B615BAD}" destId="{5983B1D5-3719-431E-84E2-E22B63CCFFA8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D992817-B52A-4C43-83D9-55996363BDC4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1FAFD5F-9266-44F7-95F3-7860CF38E8DD}">
      <dgm:prSet phldrT="[Texto]" custT="1"/>
      <dgm:spPr/>
      <dgm:t>
        <a:bodyPr/>
        <a:lstStyle/>
        <a:p>
          <a:r>
            <a:rPr lang="es-ES_tradnl" sz="1600" b="1" dirty="0"/>
            <a:t>Ámbito de aplicación</a:t>
          </a:r>
          <a:endParaRPr lang="es-ES" sz="1600" b="1" dirty="0"/>
        </a:p>
      </dgm:t>
    </dgm:pt>
    <dgm:pt modelId="{4B707E75-3729-4DDB-B9B3-5A0E465E9EEE}" type="parTrans" cxnId="{169F3B2F-7084-4443-91AE-FADFB2EE0E3A}">
      <dgm:prSet/>
      <dgm:spPr/>
      <dgm:t>
        <a:bodyPr/>
        <a:lstStyle/>
        <a:p>
          <a:endParaRPr lang="es-ES" sz="1600" b="1"/>
        </a:p>
      </dgm:t>
    </dgm:pt>
    <dgm:pt modelId="{87E613A4-3B53-4B36-A15A-B3B578D1F278}" type="sibTrans" cxnId="{169F3B2F-7084-4443-91AE-FADFB2EE0E3A}">
      <dgm:prSet/>
      <dgm:spPr/>
      <dgm:t>
        <a:bodyPr/>
        <a:lstStyle/>
        <a:p>
          <a:endParaRPr lang="es-ES" sz="1600" b="1"/>
        </a:p>
      </dgm:t>
    </dgm:pt>
    <dgm:pt modelId="{F489FE19-6AFD-4A96-BA0B-8FBA80B24AA6}">
      <dgm:prSet phldrT="[Texto]" custT="1"/>
      <dgm:spPr/>
      <dgm:t>
        <a:bodyPr/>
        <a:lstStyle/>
        <a:p>
          <a:r>
            <a:rPr lang="es-ES_tradnl" sz="1600" b="1" dirty="0"/>
            <a:t>Personal</a:t>
          </a:r>
          <a:endParaRPr lang="es-ES" sz="1600" b="1" dirty="0"/>
        </a:p>
      </dgm:t>
    </dgm:pt>
    <dgm:pt modelId="{5EF3151C-A582-4D31-993A-70E754B11686}" type="parTrans" cxnId="{3B0273A7-1D89-43AF-AE44-0D274C7A48DC}">
      <dgm:prSet/>
      <dgm:spPr/>
      <dgm:t>
        <a:bodyPr/>
        <a:lstStyle/>
        <a:p>
          <a:endParaRPr lang="es-ES" sz="1600" b="1" dirty="0"/>
        </a:p>
      </dgm:t>
    </dgm:pt>
    <dgm:pt modelId="{CE0A40AB-7F5E-45B4-B0C7-CA0EC3B4F692}" type="sibTrans" cxnId="{3B0273A7-1D89-43AF-AE44-0D274C7A48DC}">
      <dgm:prSet/>
      <dgm:spPr/>
      <dgm:t>
        <a:bodyPr/>
        <a:lstStyle/>
        <a:p>
          <a:endParaRPr lang="es-ES" sz="1600" b="1"/>
        </a:p>
      </dgm:t>
    </dgm:pt>
    <dgm:pt modelId="{E359AF72-3D38-46DE-A7A9-FE7A2A0733DE}">
      <dgm:prSet phldrT="[Texto]" custT="1"/>
      <dgm:spPr/>
      <dgm:t>
        <a:bodyPr/>
        <a:lstStyle/>
        <a:p>
          <a:r>
            <a:rPr lang="es-ES_tradnl" sz="1600" b="1" dirty="0"/>
            <a:t>Territorial</a:t>
          </a:r>
          <a:endParaRPr lang="es-ES" sz="1600" b="1" dirty="0"/>
        </a:p>
      </dgm:t>
    </dgm:pt>
    <dgm:pt modelId="{28B67ACB-6C5C-4C0D-94C3-B0EDE9C64C04}" type="parTrans" cxnId="{2226BC9F-8012-4ED7-B9A2-8BF0B5E4EB85}">
      <dgm:prSet/>
      <dgm:spPr/>
      <dgm:t>
        <a:bodyPr/>
        <a:lstStyle/>
        <a:p>
          <a:endParaRPr lang="es-ES" sz="1600" b="1" dirty="0"/>
        </a:p>
      </dgm:t>
    </dgm:pt>
    <dgm:pt modelId="{05C5F6CB-F53A-49AB-AE0D-4EF899E16626}" type="sibTrans" cxnId="{2226BC9F-8012-4ED7-B9A2-8BF0B5E4EB85}">
      <dgm:prSet/>
      <dgm:spPr/>
      <dgm:t>
        <a:bodyPr/>
        <a:lstStyle/>
        <a:p>
          <a:endParaRPr lang="es-ES" sz="1600" b="1"/>
        </a:p>
      </dgm:t>
    </dgm:pt>
    <dgm:pt modelId="{2743F401-B1B4-4668-BD6F-AB8CAF693692}">
      <dgm:prSet phldrT="[Texto]" custT="1"/>
      <dgm:spPr/>
      <dgm:t>
        <a:bodyPr/>
        <a:lstStyle/>
        <a:p>
          <a:r>
            <a:rPr lang="es-ES_tradnl" sz="1600" b="1" dirty="0"/>
            <a:t>Funcional</a:t>
          </a:r>
          <a:endParaRPr lang="es-ES" sz="1600" b="1" dirty="0"/>
        </a:p>
      </dgm:t>
    </dgm:pt>
    <dgm:pt modelId="{9816DDDD-3AE7-40D4-B38B-07F6E33E8F31}" type="parTrans" cxnId="{62B902F3-B402-4981-B311-15D659D2CC1A}">
      <dgm:prSet/>
      <dgm:spPr/>
      <dgm:t>
        <a:bodyPr/>
        <a:lstStyle/>
        <a:p>
          <a:endParaRPr lang="es-ES" sz="1600" b="1" dirty="0"/>
        </a:p>
      </dgm:t>
    </dgm:pt>
    <dgm:pt modelId="{513B175B-FA16-47FE-A891-3FFF4C5310A8}" type="sibTrans" cxnId="{62B902F3-B402-4981-B311-15D659D2CC1A}">
      <dgm:prSet/>
      <dgm:spPr/>
      <dgm:t>
        <a:bodyPr/>
        <a:lstStyle/>
        <a:p>
          <a:endParaRPr lang="es-ES" sz="1600" b="1"/>
        </a:p>
      </dgm:t>
    </dgm:pt>
    <dgm:pt modelId="{A6A38A47-71DD-4A63-B488-0D0C90317190}">
      <dgm:prSet phldrT="[Texto]" custT="1"/>
      <dgm:spPr/>
      <dgm:t>
        <a:bodyPr/>
        <a:lstStyle/>
        <a:p>
          <a:r>
            <a:rPr lang="es-ES_tradnl" sz="1600" b="1" dirty="0"/>
            <a:t>Temporal</a:t>
          </a:r>
          <a:endParaRPr lang="es-ES" sz="1600" b="1" dirty="0"/>
        </a:p>
      </dgm:t>
    </dgm:pt>
    <dgm:pt modelId="{2610BDF7-7B47-4FBC-8C87-7A46BBD53682}" type="parTrans" cxnId="{111A2D03-28B7-494E-A023-31DB41B65D7E}">
      <dgm:prSet/>
      <dgm:spPr/>
      <dgm:t>
        <a:bodyPr/>
        <a:lstStyle/>
        <a:p>
          <a:endParaRPr lang="es-ES" sz="1600" b="1" dirty="0"/>
        </a:p>
      </dgm:t>
    </dgm:pt>
    <dgm:pt modelId="{01BB700A-0E9B-4CCF-AEF1-B6A313105A2C}" type="sibTrans" cxnId="{111A2D03-28B7-494E-A023-31DB41B65D7E}">
      <dgm:prSet/>
      <dgm:spPr/>
      <dgm:t>
        <a:bodyPr/>
        <a:lstStyle/>
        <a:p>
          <a:endParaRPr lang="es-ES" sz="1600" b="1"/>
        </a:p>
      </dgm:t>
    </dgm:pt>
    <dgm:pt modelId="{449B9069-4DA4-4835-930A-EC8FB5FA872A}" type="pres">
      <dgm:prSet presAssocID="{5D992817-B52A-4C43-83D9-55996363BDC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AA84912-9633-4558-87D7-83AD69DB1635}" type="pres">
      <dgm:prSet presAssocID="{61FAFD5F-9266-44F7-95F3-7860CF38E8DD}" presName="centerShape" presStyleLbl="node0" presStyleIdx="0" presStyleCnt="1" custScaleX="403744"/>
      <dgm:spPr/>
    </dgm:pt>
    <dgm:pt modelId="{CDF84E95-6A5C-421D-A212-5D7647292C29}" type="pres">
      <dgm:prSet presAssocID="{5EF3151C-A582-4D31-993A-70E754B11686}" presName="Name9" presStyleLbl="parChTrans1D2" presStyleIdx="0" presStyleCnt="4"/>
      <dgm:spPr/>
    </dgm:pt>
    <dgm:pt modelId="{FF22C19A-6D39-4404-A554-98F53A75B80C}" type="pres">
      <dgm:prSet presAssocID="{5EF3151C-A582-4D31-993A-70E754B11686}" presName="connTx" presStyleLbl="parChTrans1D2" presStyleIdx="0" presStyleCnt="4"/>
      <dgm:spPr/>
    </dgm:pt>
    <dgm:pt modelId="{7221656F-832F-457D-9A21-06934A9DCD7B}" type="pres">
      <dgm:prSet presAssocID="{F489FE19-6AFD-4A96-BA0B-8FBA80B24AA6}" presName="node" presStyleLbl="node1" presStyleIdx="0" presStyleCnt="4" custScaleX="268107" custScaleY="79225">
        <dgm:presLayoutVars>
          <dgm:bulletEnabled val="1"/>
        </dgm:presLayoutVars>
      </dgm:prSet>
      <dgm:spPr/>
    </dgm:pt>
    <dgm:pt modelId="{550E9826-312B-4702-BFCF-004DD9D775CF}" type="pres">
      <dgm:prSet presAssocID="{28B67ACB-6C5C-4C0D-94C3-B0EDE9C64C04}" presName="Name9" presStyleLbl="parChTrans1D2" presStyleIdx="1" presStyleCnt="4"/>
      <dgm:spPr/>
    </dgm:pt>
    <dgm:pt modelId="{1C80E135-D0B3-4DA8-A1AA-22BF30EAFB70}" type="pres">
      <dgm:prSet presAssocID="{28B67ACB-6C5C-4C0D-94C3-B0EDE9C64C04}" presName="connTx" presStyleLbl="parChTrans1D2" presStyleIdx="1" presStyleCnt="4"/>
      <dgm:spPr/>
    </dgm:pt>
    <dgm:pt modelId="{6D6EB4E8-7419-41FD-A0BA-D0009F322602}" type="pres">
      <dgm:prSet presAssocID="{E359AF72-3D38-46DE-A7A9-FE7A2A0733DE}" presName="node" presStyleLbl="node1" presStyleIdx="1" presStyleCnt="4" custScaleX="266817" custRadScaleRad="280926" custRadScaleInc="1741">
        <dgm:presLayoutVars>
          <dgm:bulletEnabled val="1"/>
        </dgm:presLayoutVars>
      </dgm:prSet>
      <dgm:spPr/>
    </dgm:pt>
    <dgm:pt modelId="{CBB5412E-BEA4-4DE2-8362-A997F502D0D6}" type="pres">
      <dgm:prSet presAssocID="{9816DDDD-3AE7-40D4-B38B-07F6E33E8F31}" presName="Name9" presStyleLbl="parChTrans1D2" presStyleIdx="2" presStyleCnt="4"/>
      <dgm:spPr/>
    </dgm:pt>
    <dgm:pt modelId="{FB8C72FD-3EC8-4AC2-977C-B1C28A4920B8}" type="pres">
      <dgm:prSet presAssocID="{9816DDDD-3AE7-40D4-B38B-07F6E33E8F31}" presName="connTx" presStyleLbl="parChTrans1D2" presStyleIdx="2" presStyleCnt="4"/>
      <dgm:spPr/>
    </dgm:pt>
    <dgm:pt modelId="{B79D0674-ED95-46D5-91EA-9C6D759B41AA}" type="pres">
      <dgm:prSet presAssocID="{2743F401-B1B4-4668-BD6F-AB8CAF693692}" presName="node" presStyleLbl="node1" presStyleIdx="2" presStyleCnt="4" custScaleX="234198" custScaleY="85844">
        <dgm:presLayoutVars>
          <dgm:bulletEnabled val="1"/>
        </dgm:presLayoutVars>
      </dgm:prSet>
      <dgm:spPr/>
    </dgm:pt>
    <dgm:pt modelId="{E18189AC-A272-457B-BCEE-B3706B5053EC}" type="pres">
      <dgm:prSet presAssocID="{2610BDF7-7B47-4FBC-8C87-7A46BBD53682}" presName="Name9" presStyleLbl="parChTrans1D2" presStyleIdx="3" presStyleCnt="4"/>
      <dgm:spPr/>
    </dgm:pt>
    <dgm:pt modelId="{42E0D325-3162-4A16-8D40-E07269E1169E}" type="pres">
      <dgm:prSet presAssocID="{2610BDF7-7B47-4FBC-8C87-7A46BBD53682}" presName="connTx" presStyleLbl="parChTrans1D2" presStyleIdx="3" presStyleCnt="4"/>
      <dgm:spPr/>
    </dgm:pt>
    <dgm:pt modelId="{D20F3425-0EC4-4573-B46B-46EC7D7172FA}" type="pres">
      <dgm:prSet presAssocID="{A6A38A47-71DD-4A63-B488-0D0C90317190}" presName="node" presStyleLbl="node1" presStyleIdx="3" presStyleCnt="4" custScaleX="232888" custRadScaleRad="257755" custRadScaleInc="704">
        <dgm:presLayoutVars>
          <dgm:bulletEnabled val="1"/>
        </dgm:presLayoutVars>
      </dgm:prSet>
      <dgm:spPr/>
    </dgm:pt>
  </dgm:ptLst>
  <dgm:cxnLst>
    <dgm:cxn modelId="{111A2D03-28B7-494E-A023-31DB41B65D7E}" srcId="{61FAFD5F-9266-44F7-95F3-7860CF38E8DD}" destId="{A6A38A47-71DD-4A63-B488-0D0C90317190}" srcOrd="3" destOrd="0" parTransId="{2610BDF7-7B47-4FBC-8C87-7A46BBD53682}" sibTransId="{01BB700A-0E9B-4CCF-AEF1-B6A313105A2C}"/>
    <dgm:cxn modelId="{75340911-9B6C-45DE-A954-65ABB752C37A}" type="presOf" srcId="{5EF3151C-A582-4D31-993A-70E754B11686}" destId="{FF22C19A-6D39-4404-A554-98F53A75B80C}" srcOrd="1" destOrd="0" presId="urn:microsoft.com/office/officeart/2005/8/layout/radial1"/>
    <dgm:cxn modelId="{FCA16C2E-FE24-455E-80E0-6B2BFC5DE2E5}" type="presOf" srcId="{E359AF72-3D38-46DE-A7A9-FE7A2A0733DE}" destId="{6D6EB4E8-7419-41FD-A0BA-D0009F322602}" srcOrd="0" destOrd="0" presId="urn:microsoft.com/office/officeart/2005/8/layout/radial1"/>
    <dgm:cxn modelId="{169F3B2F-7084-4443-91AE-FADFB2EE0E3A}" srcId="{5D992817-B52A-4C43-83D9-55996363BDC4}" destId="{61FAFD5F-9266-44F7-95F3-7860CF38E8DD}" srcOrd="0" destOrd="0" parTransId="{4B707E75-3729-4DDB-B9B3-5A0E465E9EEE}" sibTransId="{87E613A4-3B53-4B36-A15A-B3B578D1F278}"/>
    <dgm:cxn modelId="{99379E38-00AD-49AC-858B-4B2C9F1BE898}" type="presOf" srcId="{F489FE19-6AFD-4A96-BA0B-8FBA80B24AA6}" destId="{7221656F-832F-457D-9A21-06934A9DCD7B}" srcOrd="0" destOrd="0" presId="urn:microsoft.com/office/officeart/2005/8/layout/radial1"/>
    <dgm:cxn modelId="{A9E5943F-B97C-40E1-8038-EFE0D1B40364}" type="presOf" srcId="{2610BDF7-7B47-4FBC-8C87-7A46BBD53682}" destId="{42E0D325-3162-4A16-8D40-E07269E1169E}" srcOrd="1" destOrd="0" presId="urn:microsoft.com/office/officeart/2005/8/layout/radial1"/>
    <dgm:cxn modelId="{9B872345-C20A-4FBC-B9CD-0D70410F08B5}" type="presOf" srcId="{A6A38A47-71DD-4A63-B488-0D0C90317190}" destId="{D20F3425-0EC4-4573-B46B-46EC7D7172FA}" srcOrd="0" destOrd="0" presId="urn:microsoft.com/office/officeart/2005/8/layout/radial1"/>
    <dgm:cxn modelId="{31C8DB49-65CB-4909-985E-79D6F4D80807}" type="presOf" srcId="{2610BDF7-7B47-4FBC-8C87-7A46BBD53682}" destId="{E18189AC-A272-457B-BCEE-B3706B5053EC}" srcOrd="0" destOrd="0" presId="urn:microsoft.com/office/officeart/2005/8/layout/radial1"/>
    <dgm:cxn modelId="{36BD576D-9648-4A29-8702-B8E318B7D520}" type="presOf" srcId="{9816DDDD-3AE7-40D4-B38B-07F6E33E8F31}" destId="{CBB5412E-BEA4-4DE2-8362-A997F502D0D6}" srcOrd="0" destOrd="0" presId="urn:microsoft.com/office/officeart/2005/8/layout/radial1"/>
    <dgm:cxn modelId="{11E5A37D-1BF3-4F9A-805E-0C9E77357182}" type="presOf" srcId="{61FAFD5F-9266-44F7-95F3-7860CF38E8DD}" destId="{DAA84912-9633-4558-87D7-83AD69DB1635}" srcOrd="0" destOrd="0" presId="urn:microsoft.com/office/officeart/2005/8/layout/radial1"/>
    <dgm:cxn modelId="{BC03B288-A6BB-4647-8A1F-4A511C80B8C0}" type="presOf" srcId="{5EF3151C-A582-4D31-993A-70E754B11686}" destId="{CDF84E95-6A5C-421D-A212-5D7647292C29}" srcOrd="0" destOrd="0" presId="urn:microsoft.com/office/officeart/2005/8/layout/radial1"/>
    <dgm:cxn modelId="{72BD1A8B-0BA4-4BB4-9011-2A239498D6F0}" type="presOf" srcId="{9816DDDD-3AE7-40D4-B38B-07F6E33E8F31}" destId="{FB8C72FD-3EC8-4AC2-977C-B1C28A4920B8}" srcOrd="1" destOrd="0" presId="urn:microsoft.com/office/officeart/2005/8/layout/radial1"/>
    <dgm:cxn modelId="{2226BC9F-8012-4ED7-B9A2-8BF0B5E4EB85}" srcId="{61FAFD5F-9266-44F7-95F3-7860CF38E8DD}" destId="{E359AF72-3D38-46DE-A7A9-FE7A2A0733DE}" srcOrd="1" destOrd="0" parTransId="{28B67ACB-6C5C-4C0D-94C3-B0EDE9C64C04}" sibTransId="{05C5F6CB-F53A-49AB-AE0D-4EF899E16626}"/>
    <dgm:cxn modelId="{3B0273A7-1D89-43AF-AE44-0D274C7A48DC}" srcId="{61FAFD5F-9266-44F7-95F3-7860CF38E8DD}" destId="{F489FE19-6AFD-4A96-BA0B-8FBA80B24AA6}" srcOrd="0" destOrd="0" parTransId="{5EF3151C-A582-4D31-993A-70E754B11686}" sibTransId="{CE0A40AB-7F5E-45B4-B0C7-CA0EC3B4F692}"/>
    <dgm:cxn modelId="{5DF4C3A7-C866-4CA8-865D-64E5DFFA9D6A}" type="presOf" srcId="{5D992817-B52A-4C43-83D9-55996363BDC4}" destId="{449B9069-4DA4-4835-930A-EC8FB5FA872A}" srcOrd="0" destOrd="0" presId="urn:microsoft.com/office/officeart/2005/8/layout/radial1"/>
    <dgm:cxn modelId="{004EF6D3-DC7C-4157-8D92-CCE2CAAB1088}" type="presOf" srcId="{2743F401-B1B4-4668-BD6F-AB8CAF693692}" destId="{B79D0674-ED95-46D5-91EA-9C6D759B41AA}" srcOrd="0" destOrd="0" presId="urn:microsoft.com/office/officeart/2005/8/layout/radial1"/>
    <dgm:cxn modelId="{E2C0FADC-C248-4064-BA6B-1F70D86E1EBA}" type="presOf" srcId="{28B67ACB-6C5C-4C0D-94C3-B0EDE9C64C04}" destId="{550E9826-312B-4702-BFCF-004DD9D775CF}" srcOrd="0" destOrd="0" presId="urn:microsoft.com/office/officeart/2005/8/layout/radial1"/>
    <dgm:cxn modelId="{879D80E0-C926-4745-94B4-EC1E40E054EB}" type="presOf" srcId="{28B67ACB-6C5C-4C0D-94C3-B0EDE9C64C04}" destId="{1C80E135-D0B3-4DA8-A1AA-22BF30EAFB70}" srcOrd="1" destOrd="0" presId="urn:microsoft.com/office/officeart/2005/8/layout/radial1"/>
    <dgm:cxn modelId="{62B902F3-B402-4981-B311-15D659D2CC1A}" srcId="{61FAFD5F-9266-44F7-95F3-7860CF38E8DD}" destId="{2743F401-B1B4-4668-BD6F-AB8CAF693692}" srcOrd="2" destOrd="0" parTransId="{9816DDDD-3AE7-40D4-B38B-07F6E33E8F31}" sibTransId="{513B175B-FA16-47FE-A891-3FFF4C5310A8}"/>
    <dgm:cxn modelId="{41BE15A9-DE84-4DBB-AC77-3D540E30A697}" type="presParOf" srcId="{449B9069-4DA4-4835-930A-EC8FB5FA872A}" destId="{DAA84912-9633-4558-87D7-83AD69DB1635}" srcOrd="0" destOrd="0" presId="urn:microsoft.com/office/officeart/2005/8/layout/radial1"/>
    <dgm:cxn modelId="{7F9120B0-33D5-4F3F-934D-CBD58BF10E2F}" type="presParOf" srcId="{449B9069-4DA4-4835-930A-EC8FB5FA872A}" destId="{CDF84E95-6A5C-421D-A212-5D7647292C29}" srcOrd="1" destOrd="0" presId="urn:microsoft.com/office/officeart/2005/8/layout/radial1"/>
    <dgm:cxn modelId="{0A3F9381-052E-42F3-8F18-AD7121BA7487}" type="presParOf" srcId="{CDF84E95-6A5C-421D-A212-5D7647292C29}" destId="{FF22C19A-6D39-4404-A554-98F53A75B80C}" srcOrd="0" destOrd="0" presId="urn:microsoft.com/office/officeart/2005/8/layout/radial1"/>
    <dgm:cxn modelId="{6E1E8F88-C664-468F-B9F0-2D5494D09B91}" type="presParOf" srcId="{449B9069-4DA4-4835-930A-EC8FB5FA872A}" destId="{7221656F-832F-457D-9A21-06934A9DCD7B}" srcOrd="2" destOrd="0" presId="urn:microsoft.com/office/officeart/2005/8/layout/radial1"/>
    <dgm:cxn modelId="{C8018FCC-9375-4E2F-A210-0D6DE14808FC}" type="presParOf" srcId="{449B9069-4DA4-4835-930A-EC8FB5FA872A}" destId="{550E9826-312B-4702-BFCF-004DD9D775CF}" srcOrd="3" destOrd="0" presId="urn:microsoft.com/office/officeart/2005/8/layout/radial1"/>
    <dgm:cxn modelId="{9938409C-4FE2-4CCF-B961-0C258A92FB74}" type="presParOf" srcId="{550E9826-312B-4702-BFCF-004DD9D775CF}" destId="{1C80E135-D0B3-4DA8-A1AA-22BF30EAFB70}" srcOrd="0" destOrd="0" presId="urn:microsoft.com/office/officeart/2005/8/layout/radial1"/>
    <dgm:cxn modelId="{87D40BB8-696F-4D3E-A4F4-84204DB001AF}" type="presParOf" srcId="{449B9069-4DA4-4835-930A-EC8FB5FA872A}" destId="{6D6EB4E8-7419-41FD-A0BA-D0009F322602}" srcOrd="4" destOrd="0" presId="urn:microsoft.com/office/officeart/2005/8/layout/radial1"/>
    <dgm:cxn modelId="{D34E7AFF-7620-41A6-ABC0-826DC5EEA287}" type="presParOf" srcId="{449B9069-4DA4-4835-930A-EC8FB5FA872A}" destId="{CBB5412E-BEA4-4DE2-8362-A997F502D0D6}" srcOrd="5" destOrd="0" presId="urn:microsoft.com/office/officeart/2005/8/layout/radial1"/>
    <dgm:cxn modelId="{F7CA0CC6-4184-4F89-820D-49FFC4124880}" type="presParOf" srcId="{CBB5412E-BEA4-4DE2-8362-A997F502D0D6}" destId="{FB8C72FD-3EC8-4AC2-977C-B1C28A4920B8}" srcOrd="0" destOrd="0" presId="urn:microsoft.com/office/officeart/2005/8/layout/radial1"/>
    <dgm:cxn modelId="{DE8AB6F6-378D-4EB1-A59C-F6B967CF8B85}" type="presParOf" srcId="{449B9069-4DA4-4835-930A-EC8FB5FA872A}" destId="{B79D0674-ED95-46D5-91EA-9C6D759B41AA}" srcOrd="6" destOrd="0" presId="urn:microsoft.com/office/officeart/2005/8/layout/radial1"/>
    <dgm:cxn modelId="{DDF76064-3583-4351-B85C-B8A7ADBA8A56}" type="presParOf" srcId="{449B9069-4DA4-4835-930A-EC8FB5FA872A}" destId="{E18189AC-A272-457B-BCEE-B3706B5053EC}" srcOrd="7" destOrd="0" presId="urn:microsoft.com/office/officeart/2005/8/layout/radial1"/>
    <dgm:cxn modelId="{42402CD6-54F1-46B9-9C80-8BD7C57213B9}" type="presParOf" srcId="{E18189AC-A272-457B-BCEE-B3706B5053EC}" destId="{42E0D325-3162-4A16-8D40-E07269E1169E}" srcOrd="0" destOrd="0" presId="urn:microsoft.com/office/officeart/2005/8/layout/radial1"/>
    <dgm:cxn modelId="{F6AD7B54-EE75-4CD7-AD99-5F8B62056556}" type="presParOf" srcId="{449B9069-4DA4-4835-930A-EC8FB5FA872A}" destId="{D20F3425-0EC4-4573-B46B-46EC7D7172FA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B744325-1775-479E-8A41-8FD1BAFE1EF1}" type="doc">
      <dgm:prSet loTypeId="urn:diagrams.loki3.com/BracketList+Icon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F7839344-AD25-403C-ADDA-48BCBBFFC89F}">
      <dgm:prSet phldrT="[Texto]" custT="1"/>
      <dgm:spPr/>
      <dgm:t>
        <a:bodyPr/>
        <a:lstStyle/>
        <a:p>
          <a:pPr algn="l"/>
          <a:r>
            <a:rPr lang="es-ES_tradnl" sz="1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Conflicto jurídico</a:t>
          </a:r>
          <a:endParaRPr lang="es-ES" sz="1800" b="1" i="1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298D174-FA71-41D8-AB30-776B95F8D731}" type="parTrans" cxnId="{9BFBC8E3-E9F7-4C70-A628-78E036F08AAC}">
      <dgm:prSet/>
      <dgm:spPr/>
      <dgm:t>
        <a:bodyPr/>
        <a:lstStyle/>
        <a:p>
          <a:endParaRPr lang="es-ES" sz="1800"/>
        </a:p>
      </dgm:t>
    </dgm:pt>
    <dgm:pt modelId="{C0A30F97-504B-4DEC-8B36-77E599C09FF2}" type="sibTrans" cxnId="{9BFBC8E3-E9F7-4C70-A628-78E036F08AAC}">
      <dgm:prSet/>
      <dgm:spPr/>
      <dgm:t>
        <a:bodyPr/>
        <a:lstStyle/>
        <a:p>
          <a:endParaRPr lang="es-ES" sz="1800"/>
        </a:p>
      </dgm:t>
    </dgm:pt>
    <dgm:pt modelId="{9DBABD9E-5F02-4AEA-948D-A47FD9ABE14E}">
      <dgm:prSet phldrT="[Texto]" custT="1"/>
      <dgm:spPr/>
      <dgm:t>
        <a:bodyPr/>
        <a:lstStyle/>
        <a:p>
          <a:r>
            <a:rPr lang="es-ES_tradnl" sz="1800" dirty="0"/>
            <a:t>Cuando existe discrepancia sobre la </a:t>
          </a:r>
          <a:r>
            <a:rPr lang="es-ES_tradnl" sz="1800" b="0" dirty="0"/>
            <a:t>interpretación de una norma laboral.</a:t>
          </a:r>
          <a:r>
            <a:rPr lang="es-ES_tradnl" sz="1800" dirty="0"/>
            <a:t> </a:t>
          </a:r>
          <a:endParaRPr lang="es-ES" sz="1800" dirty="0"/>
        </a:p>
      </dgm:t>
    </dgm:pt>
    <dgm:pt modelId="{CE196DE7-3EC3-45C3-8772-7BE2EC37B633}" type="parTrans" cxnId="{6F62F50C-317E-44BC-8002-FEEAB1A0A972}">
      <dgm:prSet/>
      <dgm:spPr/>
      <dgm:t>
        <a:bodyPr/>
        <a:lstStyle/>
        <a:p>
          <a:endParaRPr lang="es-ES" sz="1800"/>
        </a:p>
      </dgm:t>
    </dgm:pt>
    <dgm:pt modelId="{7E71E6AF-B569-4AAE-9D14-DAB9708BE618}" type="sibTrans" cxnId="{6F62F50C-317E-44BC-8002-FEEAB1A0A972}">
      <dgm:prSet/>
      <dgm:spPr/>
      <dgm:t>
        <a:bodyPr/>
        <a:lstStyle/>
        <a:p>
          <a:endParaRPr lang="es-ES" sz="1800"/>
        </a:p>
      </dgm:t>
    </dgm:pt>
    <dgm:pt modelId="{13CBB782-F476-4377-925F-B2FD15D07196}">
      <dgm:prSet phldrT="[Texto]" custT="1"/>
      <dgm:spPr/>
      <dgm:t>
        <a:bodyPr/>
        <a:lstStyle/>
        <a:p>
          <a:r>
            <a:rPr lang="es-ES_tradnl" sz="1800" dirty="0"/>
            <a:t>En estos casos se acude a los </a:t>
          </a:r>
          <a:r>
            <a:rPr lang="es-ES_tradnl" sz="1800" b="1" dirty="0"/>
            <a:t>Juzgados de lo Social o al Tribunal Superior de Justicia </a:t>
          </a:r>
          <a:r>
            <a:rPr lang="es-ES_tradnl" sz="1800" dirty="0"/>
            <a:t>para que proporcione  una interpretación de la norma.</a:t>
          </a:r>
          <a:endParaRPr lang="es-ES" sz="1800" dirty="0"/>
        </a:p>
      </dgm:t>
    </dgm:pt>
    <dgm:pt modelId="{168D668C-02CC-42FC-BBBD-D80B68EC93DA}" type="parTrans" cxnId="{4F20474F-EF82-47CC-895A-67EF6357243C}">
      <dgm:prSet/>
      <dgm:spPr/>
      <dgm:t>
        <a:bodyPr/>
        <a:lstStyle/>
        <a:p>
          <a:endParaRPr lang="es-ES"/>
        </a:p>
      </dgm:t>
    </dgm:pt>
    <dgm:pt modelId="{51D46A05-DDA2-40DE-B546-1C021D4180DC}" type="sibTrans" cxnId="{4F20474F-EF82-47CC-895A-67EF6357243C}">
      <dgm:prSet/>
      <dgm:spPr/>
      <dgm:t>
        <a:bodyPr/>
        <a:lstStyle/>
        <a:p>
          <a:endParaRPr lang="es-ES"/>
        </a:p>
      </dgm:t>
    </dgm:pt>
    <dgm:pt modelId="{6156789E-9539-4F8F-BC24-64DF5D3115C0}" type="pres">
      <dgm:prSet presAssocID="{7B744325-1775-479E-8A41-8FD1BAFE1EF1}" presName="Name0" presStyleCnt="0">
        <dgm:presLayoutVars>
          <dgm:dir/>
          <dgm:animLvl val="lvl"/>
          <dgm:resizeHandles val="exact"/>
        </dgm:presLayoutVars>
      </dgm:prSet>
      <dgm:spPr/>
    </dgm:pt>
    <dgm:pt modelId="{A00AA418-4FD6-4727-9318-BC1E21558873}" type="pres">
      <dgm:prSet presAssocID="{F7839344-AD25-403C-ADDA-48BCBBFFC89F}" presName="linNode" presStyleCnt="0"/>
      <dgm:spPr/>
    </dgm:pt>
    <dgm:pt modelId="{715A4422-8AAC-4A4C-AFC4-47BEFA872F08}" type="pres">
      <dgm:prSet presAssocID="{F7839344-AD25-403C-ADDA-48BCBBFFC89F}" presName="parTx" presStyleLbl="revTx" presStyleIdx="0" presStyleCnt="1" custScaleX="90669">
        <dgm:presLayoutVars>
          <dgm:chMax val="1"/>
          <dgm:bulletEnabled val="1"/>
        </dgm:presLayoutVars>
      </dgm:prSet>
      <dgm:spPr/>
    </dgm:pt>
    <dgm:pt modelId="{41E3B381-775B-4EBE-A650-3414E8C04EDC}" type="pres">
      <dgm:prSet presAssocID="{F7839344-AD25-403C-ADDA-48BCBBFFC89F}" presName="bracket" presStyleLbl="parChTrans1D1" presStyleIdx="0" presStyleCnt="1"/>
      <dgm:spPr/>
    </dgm:pt>
    <dgm:pt modelId="{10DC6025-E61A-487A-B311-E2AAC5BD38A3}" type="pres">
      <dgm:prSet presAssocID="{F7839344-AD25-403C-ADDA-48BCBBFFC89F}" presName="spH" presStyleCnt="0"/>
      <dgm:spPr/>
    </dgm:pt>
    <dgm:pt modelId="{06CD0EF6-2ADA-4125-A0E7-1D326A5263FB}" type="pres">
      <dgm:prSet presAssocID="{F7839344-AD25-403C-ADDA-48BCBBFFC89F}" presName="desTx" presStyleLbl="node1" presStyleIdx="0" presStyleCnt="1">
        <dgm:presLayoutVars>
          <dgm:bulletEnabled val="1"/>
        </dgm:presLayoutVars>
      </dgm:prSet>
      <dgm:spPr/>
    </dgm:pt>
  </dgm:ptLst>
  <dgm:cxnLst>
    <dgm:cxn modelId="{A167D001-0D69-4270-AEEB-5EEDEF0B4B8F}" type="presOf" srcId="{F7839344-AD25-403C-ADDA-48BCBBFFC89F}" destId="{715A4422-8AAC-4A4C-AFC4-47BEFA872F08}" srcOrd="0" destOrd="0" presId="urn:diagrams.loki3.com/BracketList+Icon"/>
    <dgm:cxn modelId="{6E0FB20C-2817-4547-BDA3-4C9769F9D294}" type="presOf" srcId="{13CBB782-F476-4377-925F-B2FD15D07196}" destId="{06CD0EF6-2ADA-4125-A0E7-1D326A5263FB}" srcOrd="0" destOrd="1" presId="urn:diagrams.loki3.com/BracketList+Icon"/>
    <dgm:cxn modelId="{6F62F50C-317E-44BC-8002-FEEAB1A0A972}" srcId="{F7839344-AD25-403C-ADDA-48BCBBFFC89F}" destId="{9DBABD9E-5F02-4AEA-948D-A47FD9ABE14E}" srcOrd="0" destOrd="0" parTransId="{CE196DE7-3EC3-45C3-8772-7BE2EC37B633}" sibTransId="{7E71E6AF-B569-4AAE-9D14-DAB9708BE618}"/>
    <dgm:cxn modelId="{0CA2443F-456A-48FD-9955-3AC3DF5027C2}" type="presOf" srcId="{9DBABD9E-5F02-4AEA-948D-A47FD9ABE14E}" destId="{06CD0EF6-2ADA-4125-A0E7-1D326A5263FB}" srcOrd="0" destOrd="0" presId="urn:diagrams.loki3.com/BracketList+Icon"/>
    <dgm:cxn modelId="{5CE63B6B-D810-4771-A335-AB9D286DD353}" type="presOf" srcId="{7B744325-1775-479E-8A41-8FD1BAFE1EF1}" destId="{6156789E-9539-4F8F-BC24-64DF5D3115C0}" srcOrd="0" destOrd="0" presId="urn:diagrams.loki3.com/BracketList+Icon"/>
    <dgm:cxn modelId="{4F20474F-EF82-47CC-895A-67EF6357243C}" srcId="{F7839344-AD25-403C-ADDA-48BCBBFFC89F}" destId="{13CBB782-F476-4377-925F-B2FD15D07196}" srcOrd="1" destOrd="0" parTransId="{168D668C-02CC-42FC-BBBD-D80B68EC93DA}" sibTransId="{51D46A05-DDA2-40DE-B546-1C021D4180DC}"/>
    <dgm:cxn modelId="{9BFBC8E3-E9F7-4C70-A628-78E036F08AAC}" srcId="{7B744325-1775-479E-8A41-8FD1BAFE1EF1}" destId="{F7839344-AD25-403C-ADDA-48BCBBFFC89F}" srcOrd="0" destOrd="0" parTransId="{2298D174-FA71-41D8-AB30-776B95F8D731}" sibTransId="{C0A30F97-504B-4DEC-8B36-77E599C09FF2}"/>
    <dgm:cxn modelId="{6ED20011-8B01-428A-938C-6F197DCDB6F8}" type="presParOf" srcId="{6156789E-9539-4F8F-BC24-64DF5D3115C0}" destId="{A00AA418-4FD6-4727-9318-BC1E21558873}" srcOrd="0" destOrd="0" presId="urn:diagrams.loki3.com/BracketList+Icon"/>
    <dgm:cxn modelId="{DD61B736-EFDE-4BDE-A07D-AFBB593344A7}" type="presParOf" srcId="{A00AA418-4FD6-4727-9318-BC1E21558873}" destId="{715A4422-8AAC-4A4C-AFC4-47BEFA872F08}" srcOrd="0" destOrd="0" presId="urn:diagrams.loki3.com/BracketList+Icon"/>
    <dgm:cxn modelId="{CEF9BF04-F368-428C-BBFB-0550C013FC1E}" type="presParOf" srcId="{A00AA418-4FD6-4727-9318-BC1E21558873}" destId="{41E3B381-775B-4EBE-A650-3414E8C04EDC}" srcOrd="1" destOrd="0" presId="urn:diagrams.loki3.com/BracketList+Icon"/>
    <dgm:cxn modelId="{2B941C9C-FFC6-4D37-BF6B-25995DC7F161}" type="presParOf" srcId="{A00AA418-4FD6-4727-9318-BC1E21558873}" destId="{10DC6025-E61A-487A-B311-E2AAC5BD38A3}" srcOrd="2" destOrd="0" presId="urn:diagrams.loki3.com/BracketList+Icon"/>
    <dgm:cxn modelId="{3080C8B4-7BE1-4A00-8D20-F201D1E4615D}" type="presParOf" srcId="{A00AA418-4FD6-4727-9318-BC1E21558873}" destId="{06CD0EF6-2ADA-4125-A0E7-1D326A5263FB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0BCA6-D2F8-4BD3-BF5D-34E9B9A8CCA9}">
      <dsp:nvSpPr>
        <dsp:cNvPr id="0" name=""/>
        <dsp:cNvSpPr/>
      </dsp:nvSpPr>
      <dsp:spPr>
        <a:xfrm>
          <a:off x="4320479" y="2216509"/>
          <a:ext cx="3383826" cy="3915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758"/>
              </a:lnTo>
              <a:lnTo>
                <a:pt x="3383826" y="195758"/>
              </a:lnTo>
              <a:lnTo>
                <a:pt x="3383826" y="3915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80CDE5-7E40-4159-858E-8716EEC1FC04}">
      <dsp:nvSpPr>
        <dsp:cNvPr id="0" name=""/>
        <dsp:cNvSpPr/>
      </dsp:nvSpPr>
      <dsp:spPr>
        <a:xfrm>
          <a:off x="4320479" y="2216509"/>
          <a:ext cx="1127942" cy="3915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758"/>
              </a:lnTo>
              <a:lnTo>
                <a:pt x="1127942" y="195758"/>
              </a:lnTo>
              <a:lnTo>
                <a:pt x="1127942" y="3915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63E9C-8F15-4647-9652-526EEDD33C44}">
      <dsp:nvSpPr>
        <dsp:cNvPr id="0" name=""/>
        <dsp:cNvSpPr/>
      </dsp:nvSpPr>
      <dsp:spPr>
        <a:xfrm>
          <a:off x="3192537" y="2216509"/>
          <a:ext cx="1127942" cy="391517"/>
        </a:xfrm>
        <a:custGeom>
          <a:avLst/>
          <a:gdLst/>
          <a:ahLst/>
          <a:cxnLst/>
          <a:rect l="0" t="0" r="0" b="0"/>
          <a:pathLst>
            <a:path>
              <a:moveTo>
                <a:pt x="1127942" y="0"/>
              </a:moveTo>
              <a:lnTo>
                <a:pt x="1127942" y="195758"/>
              </a:lnTo>
              <a:lnTo>
                <a:pt x="0" y="195758"/>
              </a:lnTo>
              <a:lnTo>
                <a:pt x="0" y="3915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2FC77-87D1-454F-B682-B60F5D24EED6}">
      <dsp:nvSpPr>
        <dsp:cNvPr id="0" name=""/>
        <dsp:cNvSpPr/>
      </dsp:nvSpPr>
      <dsp:spPr>
        <a:xfrm>
          <a:off x="936653" y="2216509"/>
          <a:ext cx="3383826" cy="391517"/>
        </a:xfrm>
        <a:custGeom>
          <a:avLst/>
          <a:gdLst/>
          <a:ahLst/>
          <a:cxnLst/>
          <a:rect l="0" t="0" r="0" b="0"/>
          <a:pathLst>
            <a:path>
              <a:moveTo>
                <a:pt x="3383826" y="0"/>
              </a:moveTo>
              <a:lnTo>
                <a:pt x="3383826" y="195758"/>
              </a:lnTo>
              <a:lnTo>
                <a:pt x="0" y="195758"/>
              </a:lnTo>
              <a:lnTo>
                <a:pt x="0" y="3915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518261-D4F7-47B9-B7D9-8651BDD4035F}">
      <dsp:nvSpPr>
        <dsp:cNvPr id="0" name=""/>
        <dsp:cNvSpPr/>
      </dsp:nvSpPr>
      <dsp:spPr>
        <a:xfrm>
          <a:off x="3388296" y="1284325"/>
          <a:ext cx="1864367" cy="9321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Representación Unitaria</a:t>
          </a:r>
          <a:endParaRPr lang="es-ES" sz="1800" b="1" kern="1200" dirty="0"/>
        </a:p>
      </dsp:txBody>
      <dsp:txXfrm>
        <a:off x="3388296" y="1284325"/>
        <a:ext cx="1864367" cy="932183"/>
      </dsp:txXfrm>
    </dsp:sp>
    <dsp:sp modelId="{3524E8F0-276A-436E-BA90-42F4A5A40A30}">
      <dsp:nvSpPr>
        <dsp:cNvPr id="0" name=""/>
        <dsp:cNvSpPr/>
      </dsp:nvSpPr>
      <dsp:spPr>
        <a:xfrm>
          <a:off x="4469" y="2608026"/>
          <a:ext cx="1864367" cy="9321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Elecciones a representantes</a:t>
          </a:r>
          <a:endParaRPr lang="es-ES" sz="1800" b="1" kern="1200" dirty="0"/>
        </a:p>
      </dsp:txBody>
      <dsp:txXfrm>
        <a:off x="4469" y="2608026"/>
        <a:ext cx="1864367" cy="932183"/>
      </dsp:txXfrm>
    </dsp:sp>
    <dsp:sp modelId="{93741C5C-B04A-44C2-B61C-BD072C53FF6A}">
      <dsp:nvSpPr>
        <dsp:cNvPr id="0" name=""/>
        <dsp:cNvSpPr/>
      </dsp:nvSpPr>
      <dsp:spPr>
        <a:xfrm>
          <a:off x="2260354" y="2608026"/>
          <a:ext cx="1864367" cy="9321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Delegados de personal y comité de empresa</a:t>
          </a:r>
          <a:endParaRPr lang="es-ES" sz="1800" b="1" kern="1200" dirty="0"/>
        </a:p>
      </dsp:txBody>
      <dsp:txXfrm>
        <a:off x="2260354" y="2608026"/>
        <a:ext cx="1864367" cy="932183"/>
      </dsp:txXfrm>
    </dsp:sp>
    <dsp:sp modelId="{4397BC32-9E6F-47B7-98D3-42F572B70DC0}">
      <dsp:nvSpPr>
        <dsp:cNvPr id="0" name=""/>
        <dsp:cNvSpPr/>
      </dsp:nvSpPr>
      <dsp:spPr>
        <a:xfrm>
          <a:off x="4516238" y="2608026"/>
          <a:ext cx="1864367" cy="9321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Otros comités</a:t>
          </a:r>
          <a:endParaRPr lang="es-ES" sz="1800" b="1" kern="1200" dirty="0"/>
        </a:p>
      </dsp:txBody>
      <dsp:txXfrm>
        <a:off x="4516238" y="2608026"/>
        <a:ext cx="1864367" cy="932183"/>
      </dsp:txXfrm>
    </dsp:sp>
    <dsp:sp modelId="{FB9B6789-5ED2-4D3E-B82C-F38DBA5E9407}">
      <dsp:nvSpPr>
        <dsp:cNvPr id="0" name=""/>
        <dsp:cNvSpPr/>
      </dsp:nvSpPr>
      <dsp:spPr>
        <a:xfrm>
          <a:off x="6772122" y="2608026"/>
          <a:ext cx="1864367" cy="9321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Competencias y garantías</a:t>
          </a:r>
          <a:endParaRPr lang="es-ES" sz="1800" b="1" kern="1200" dirty="0"/>
        </a:p>
      </dsp:txBody>
      <dsp:txXfrm>
        <a:off x="6772122" y="2608026"/>
        <a:ext cx="1864367" cy="93218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60949-E58E-44A4-AE6C-AB7A443BB75C}">
      <dsp:nvSpPr>
        <dsp:cNvPr id="0" name=""/>
        <dsp:cNvSpPr/>
      </dsp:nvSpPr>
      <dsp:spPr>
        <a:xfrm>
          <a:off x="574" y="210415"/>
          <a:ext cx="2324093" cy="1379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Conflicto de intereses</a:t>
          </a:r>
          <a:endParaRPr lang="es-ES" sz="1800" b="0" i="1" u="none" kern="1200" dirty="0">
            <a:effectLst/>
          </a:endParaRPr>
        </a:p>
      </dsp:txBody>
      <dsp:txXfrm>
        <a:off x="574" y="210415"/>
        <a:ext cx="2324093" cy="1379369"/>
      </dsp:txXfrm>
    </dsp:sp>
    <dsp:sp modelId="{3DB66F74-0391-4D60-918E-DC3EA70AF138}">
      <dsp:nvSpPr>
        <dsp:cNvPr id="0" name=""/>
        <dsp:cNvSpPr/>
      </dsp:nvSpPr>
      <dsp:spPr>
        <a:xfrm>
          <a:off x="2324667" y="236771"/>
          <a:ext cx="302788" cy="1326657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3B1D5-3719-431E-84E2-E22B63CCFFA8}">
      <dsp:nvSpPr>
        <dsp:cNvPr id="0" name=""/>
        <dsp:cNvSpPr/>
      </dsp:nvSpPr>
      <dsp:spPr>
        <a:xfrm>
          <a:off x="2712624" y="228754"/>
          <a:ext cx="5984333" cy="12354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b="0" u="none" kern="1200" dirty="0">
              <a:effectLst/>
            </a:rPr>
            <a:t>Cuando se quiere revisar una norma que ya existe para modificarla o para que aparezca otra nueva. </a:t>
          </a:r>
          <a:endParaRPr lang="es-ES" sz="1800" b="0" u="none" kern="1200" dirty="0">
            <a:effectLst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b="0" u="none" kern="1200" dirty="0">
              <a:effectLst/>
            </a:rPr>
            <a:t>En estos casos se acude a la </a:t>
          </a:r>
          <a:r>
            <a:rPr lang="es-ES_tradnl" sz="1800" b="1" u="none" kern="1200" dirty="0">
              <a:effectLst/>
            </a:rPr>
            <a:t>huelga</a:t>
          </a:r>
          <a:r>
            <a:rPr lang="es-ES_tradnl" sz="1800" b="0" u="none" kern="1200" dirty="0">
              <a:effectLst/>
            </a:rPr>
            <a:t> como medida de presión para cambiar esa norma.</a:t>
          </a:r>
          <a:endParaRPr lang="es-ES" sz="1800" b="0" u="none" kern="1200" dirty="0">
            <a:effectLst/>
          </a:endParaRPr>
        </a:p>
      </dsp:txBody>
      <dsp:txXfrm>
        <a:off x="2712624" y="228754"/>
        <a:ext cx="5984333" cy="123543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A4422-8AAC-4A4C-AFC4-47BEFA872F08}">
      <dsp:nvSpPr>
        <dsp:cNvPr id="0" name=""/>
        <dsp:cNvSpPr/>
      </dsp:nvSpPr>
      <dsp:spPr>
        <a:xfrm>
          <a:off x="108794" y="279657"/>
          <a:ext cx="1950732" cy="1189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 cierre patronal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Impedir a los trabajadores el acceso al centro</a:t>
          </a:r>
          <a:endParaRPr lang="es-ES" sz="1800" b="0" i="0" u="none" kern="1200" dirty="0">
            <a:effectLst/>
          </a:endParaRPr>
        </a:p>
      </dsp:txBody>
      <dsp:txXfrm>
        <a:off x="108794" y="279657"/>
        <a:ext cx="1950732" cy="1189085"/>
      </dsp:txXfrm>
    </dsp:sp>
    <dsp:sp modelId="{41E3B381-775B-4EBE-A650-3414E8C04EDC}">
      <dsp:nvSpPr>
        <dsp:cNvPr id="0" name=""/>
        <dsp:cNvSpPr/>
      </dsp:nvSpPr>
      <dsp:spPr>
        <a:xfrm>
          <a:off x="2059527" y="965"/>
          <a:ext cx="430297" cy="1746469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CD0EF6-2ADA-4125-A0E7-1D326A5263FB}">
      <dsp:nvSpPr>
        <dsp:cNvPr id="0" name=""/>
        <dsp:cNvSpPr/>
      </dsp:nvSpPr>
      <dsp:spPr>
        <a:xfrm>
          <a:off x="2661943" y="965"/>
          <a:ext cx="5852047" cy="17464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/>
            <a:t>Cuando exista ocupación violenta de los locales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/>
            <a:t>Huelga abusiva que impide continuar con el trabajo a los que sí quieren trabajar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/>
            <a:t>La empresa debe comunicarlo en el plazo de 12 horas a la Autoridad Laboral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/>
            <a:t>Consecuencias </a:t>
          </a:r>
          <a:r>
            <a:rPr lang="es-ES_tradnl" sz="1800" kern="1200" dirty="0">
              <a:sym typeface="Wingdings" panose="05000000000000000000" pitchFamily="2" charset="2"/>
            </a:rPr>
            <a:t> la empresa no paga a los no huelguistas</a:t>
          </a:r>
          <a:endParaRPr lang="es-ES" sz="1800" kern="1200" dirty="0"/>
        </a:p>
      </dsp:txBody>
      <dsp:txXfrm>
        <a:off x="2661943" y="965"/>
        <a:ext cx="5852047" cy="174646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60949-E58E-44A4-AE6C-AB7A443BB75C}">
      <dsp:nvSpPr>
        <dsp:cNvPr id="0" name=""/>
        <dsp:cNvSpPr/>
      </dsp:nvSpPr>
      <dsp:spPr>
        <a:xfrm>
          <a:off x="1898" y="428989"/>
          <a:ext cx="2325575" cy="130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Solución extrajudicial de conflictos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Intentar no llegar a los juzgados o a la huelga</a:t>
          </a:r>
          <a:endParaRPr lang="es-ES" sz="1800" b="0" i="0" u="none" kern="1200" dirty="0">
            <a:effectLst/>
          </a:endParaRPr>
        </a:p>
      </dsp:txBody>
      <dsp:txXfrm>
        <a:off x="1898" y="428989"/>
        <a:ext cx="2325575" cy="1302261"/>
      </dsp:txXfrm>
    </dsp:sp>
    <dsp:sp modelId="{3DB66F74-0391-4D60-918E-DC3EA70AF138}">
      <dsp:nvSpPr>
        <dsp:cNvPr id="0" name=""/>
        <dsp:cNvSpPr/>
      </dsp:nvSpPr>
      <dsp:spPr>
        <a:xfrm>
          <a:off x="2327474" y="2108"/>
          <a:ext cx="368159" cy="215602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3B1D5-3719-431E-84E2-E22B63CCFFA8}">
      <dsp:nvSpPr>
        <dsp:cNvPr id="0" name=""/>
        <dsp:cNvSpPr/>
      </dsp:nvSpPr>
      <dsp:spPr>
        <a:xfrm>
          <a:off x="2780855" y="0"/>
          <a:ext cx="6022870" cy="21560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b="0" u="none" kern="1200" dirty="0">
              <a:effectLst/>
            </a:rPr>
            <a:t>Posibilidad de Solución Extrajudicial de Conflictos</a:t>
          </a:r>
          <a:endParaRPr lang="es-ES" sz="1800" b="0" u="none" kern="1200" dirty="0">
            <a:effectLst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b="0" u="none" kern="1200" dirty="0">
              <a:effectLst/>
            </a:rPr>
            <a:t>Ej: en Comunidad Valenciana  </a:t>
          </a:r>
          <a:r>
            <a:rPr lang="es-ES_tradnl" sz="1800" b="0" u="none" kern="1200" dirty="0">
              <a:effectLst/>
              <a:sym typeface="Wingdings" panose="05000000000000000000" pitchFamily="2" charset="2"/>
            </a:rPr>
            <a:t> TAL ofrece:</a:t>
          </a:r>
          <a:endParaRPr lang="es-ES" sz="1800" b="0" u="none" kern="1200" dirty="0">
            <a:effectLst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b="0" u="none" kern="1200" dirty="0">
              <a:effectLst/>
            </a:rPr>
            <a:t>Conciliación: acudir a un conciliador que intenta poner a las partes de acuerdo, sin ofrecer soluciones</a:t>
          </a:r>
          <a:endParaRPr lang="es-ES" sz="1800" b="0" u="none" kern="1200" dirty="0">
            <a:effectLst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b="0" u="none" kern="1200" dirty="0">
              <a:effectLst/>
            </a:rPr>
            <a:t>Mediación: intenta poner a las partes de acuerdo y les ofrece posibles soluciones (algunos opinan que no debe ofrecerlas)</a:t>
          </a:r>
          <a:endParaRPr lang="es-ES" sz="1800" b="0" u="none" kern="1200" dirty="0">
            <a:effectLst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b="0" u="none" kern="1200" dirty="0">
              <a:effectLst/>
            </a:rPr>
            <a:t>Arbitraje: ambas partes aceptan un árbitro el cual toma una decisión que será obligatoria para las partes</a:t>
          </a:r>
          <a:endParaRPr lang="es-ES" sz="1800" b="0" u="none" kern="1200" dirty="0">
            <a:effectLst/>
          </a:endParaRPr>
        </a:p>
      </dsp:txBody>
      <dsp:txXfrm>
        <a:off x="2780855" y="0"/>
        <a:ext cx="6022870" cy="215602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60949-E58E-44A4-AE6C-AB7A443BB75C}">
      <dsp:nvSpPr>
        <dsp:cNvPr id="0" name=""/>
        <dsp:cNvSpPr/>
      </dsp:nvSpPr>
      <dsp:spPr>
        <a:xfrm>
          <a:off x="3818" y="559602"/>
          <a:ext cx="1711579" cy="760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 empresario puede limitarlo</a:t>
          </a:r>
          <a:endParaRPr lang="es-ES" sz="1600" b="0" u="none" kern="1200" dirty="0">
            <a:effectLst/>
          </a:endParaRPr>
        </a:p>
      </dsp:txBody>
      <dsp:txXfrm>
        <a:off x="3818" y="559602"/>
        <a:ext cx="1711579" cy="760395"/>
      </dsp:txXfrm>
    </dsp:sp>
    <dsp:sp modelId="{3DB66F74-0391-4D60-918E-DC3EA70AF138}">
      <dsp:nvSpPr>
        <dsp:cNvPr id="0" name=""/>
        <dsp:cNvSpPr/>
      </dsp:nvSpPr>
      <dsp:spPr>
        <a:xfrm>
          <a:off x="1715397" y="295422"/>
          <a:ext cx="306574" cy="128875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3B1D5-3719-431E-84E2-E22B63CCFFA8}">
      <dsp:nvSpPr>
        <dsp:cNvPr id="0" name=""/>
        <dsp:cNvSpPr/>
      </dsp:nvSpPr>
      <dsp:spPr>
        <a:xfrm>
          <a:off x="2020156" y="356585"/>
          <a:ext cx="6790832" cy="11285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0" u="none" kern="1200" dirty="0">
              <a:effectLst/>
            </a:rPr>
            <a:t>No han pasado más de dos meses desde anterior reunión, salvo para informar negociación de un convenio</a:t>
          </a:r>
          <a:endParaRPr lang="es-ES" sz="1600" b="0" u="none" kern="1200" dirty="0">
            <a:effectLst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0" u="none" kern="1200" dirty="0">
              <a:effectLst/>
            </a:rPr>
            <a:t>Cuando no se han reparado los daños de anteriores reuniones</a:t>
          </a:r>
          <a:endParaRPr lang="es-ES" sz="1600" b="0" u="none" kern="1200" dirty="0">
            <a:effectLst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0" u="none" kern="1200" dirty="0">
              <a:effectLst/>
            </a:rPr>
            <a:t>Si existe un cierre patronal y la empresa está cerrada</a:t>
          </a:r>
          <a:endParaRPr lang="es-ES" sz="1600" b="0" u="none" kern="1200" dirty="0">
            <a:effectLst/>
          </a:endParaRPr>
        </a:p>
      </dsp:txBody>
      <dsp:txXfrm>
        <a:off x="2020156" y="356585"/>
        <a:ext cx="6790832" cy="11285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DADB6-1335-4594-90C9-905F851199FC}">
      <dsp:nvSpPr>
        <dsp:cNvPr id="0" name=""/>
        <dsp:cNvSpPr/>
      </dsp:nvSpPr>
      <dsp:spPr>
        <a:xfrm>
          <a:off x="0" y="10203"/>
          <a:ext cx="8910100" cy="479686"/>
        </a:xfrm>
        <a:prstGeom prst="roundRect">
          <a:avLst/>
        </a:prstGeom>
        <a:noFill/>
        <a:ln w="4445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i="1" u="sng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Característica elección a representantes</a:t>
          </a:r>
          <a:endParaRPr lang="es-ES" sz="1600" b="1" i="1" u="sng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416" y="33619"/>
        <a:ext cx="8863268" cy="432854"/>
      </dsp:txXfrm>
    </dsp:sp>
    <dsp:sp modelId="{F44D65E9-EEF6-4622-8CCE-D1C5FF71687D}">
      <dsp:nvSpPr>
        <dsp:cNvPr id="0" name=""/>
        <dsp:cNvSpPr/>
      </dsp:nvSpPr>
      <dsp:spPr>
        <a:xfrm>
          <a:off x="0" y="579169"/>
          <a:ext cx="8910100" cy="478199"/>
        </a:xfrm>
        <a:prstGeom prst="roundRect">
          <a:avLst/>
        </a:prstGeom>
        <a:solidFill>
          <a:schemeClr val="accent3">
            <a:hueOff val="1607181"/>
            <a:satOff val="-2411"/>
            <a:lumOff val="-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 puede presentar  </a:t>
          </a:r>
          <a:r>
            <a:rPr lang="es-ES_tradn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rPr>
            <a:t></a:t>
          </a:r>
          <a:r>
            <a:rPr lang="es-ES_tradnl" sz="1600" kern="1200" dirty="0"/>
            <a:t>todos los &gt; 18 años con antigüedad ≥ 6 meses</a:t>
          </a:r>
          <a:endParaRPr lang="es-ES" sz="1600" kern="1200" dirty="0"/>
        </a:p>
      </dsp:txBody>
      <dsp:txXfrm>
        <a:off x="23344" y="602513"/>
        <a:ext cx="8863412" cy="431511"/>
      </dsp:txXfrm>
    </dsp:sp>
    <dsp:sp modelId="{1BAA6BF2-5F6D-4C0C-9780-D547CB636C1C}">
      <dsp:nvSpPr>
        <dsp:cNvPr id="0" name=""/>
        <dsp:cNvSpPr/>
      </dsp:nvSpPr>
      <dsp:spPr>
        <a:xfrm>
          <a:off x="0" y="1065944"/>
          <a:ext cx="8910100" cy="382491"/>
        </a:xfrm>
        <a:prstGeom prst="roundRect">
          <a:avLst/>
        </a:prstGeom>
        <a:solidFill>
          <a:schemeClr val="accent3">
            <a:hueOff val="3214361"/>
            <a:satOff val="-4823"/>
            <a:lumOff val="-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Pueden votar</a:t>
          </a:r>
          <a:r>
            <a:rPr lang="es-ES_tradnl" sz="1600" kern="1200" dirty="0"/>
            <a:t> </a:t>
          </a:r>
          <a:r>
            <a:rPr lang="es-ES_tradnl" sz="1600" kern="1200" dirty="0">
              <a:sym typeface="Wingdings" panose="05000000000000000000" pitchFamily="2" charset="2"/>
            </a:rPr>
            <a:t></a:t>
          </a:r>
          <a:r>
            <a:rPr lang="es-ES_tradnl" sz="1600" kern="1200" dirty="0"/>
            <a:t>todos los &gt;16 años con antigüedad mín. de 1 mes</a:t>
          </a:r>
          <a:endParaRPr lang="es-ES" sz="1600" kern="1200" dirty="0"/>
        </a:p>
      </dsp:txBody>
      <dsp:txXfrm>
        <a:off x="18672" y="1084616"/>
        <a:ext cx="8872756" cy="345147"/>
      </dsp:txXfrm>
    </dsp:sp>
    <dsp:sp modelId="{0776F9B1-C4D0-4081-9B9D-9E29763DCCB1}">
      <dsp:nvSpPr>
        <dsp:cNvPr id="0" name=""/>
        <dsp:cNvSpPr/>
      </dsp:nvSpPr>
      <dsp:spPr>
        <a:xfrm>
          <a:off x="0" y="1511218"/>
          <a:ext cx="8910100" cy="567445"/>
        </a:xfrm>
        <a:prstGeom prst="roundRect">
          <a:avLst/>
        </a:prstGeom>
        <a:solidFill>
          <a:schemeClr val="accent3">
            <a:hueOff val="4821541"/>
            <a:satOff val="-7234"/>
            <a:lumOff val="-11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/>
            <a:t>Mesa electoral </a:t>
          </a:r>
          <a:r>
            <a:rPr lang="es-ES_tradnl" sz="1600" b="1" kern="1200">
              <a:sym typeface="Wingdings" panose="05000000000000000000" pitchFamily="2" charset="2"/>
            </a:rPr>
            <a:t></a:t>
          </a:r>
          <a:r>
            <a:rPr lang="es-ES_tradnl" sz="1600" kern="1200"/>
            <a:t> Presidente + trabajador más antiguo+ 2 vocales (el más joven y el más mayor) 1 Mesa electoral cada 250 trabajadores</a:t>
          </a:r>
          <a:endParaRPr lang="es-ES" sz="1600" kern="1200" dirty="0"/>
        </a:p>
      </dsp:txBody>
      <dsp:txXfrm>
        <a:off x="27700" y="1538918"/>
        <a:ext cx="8854700" cy="512045"/>
      </dsp:txXfrm>
    </dsp:sp>
    <dsp:sp modelId="{3F4D5A7D-776B-470C-BD85-E0B82FF22359}">
      <dsp:nvSpPr>
        <dsp:cNvPr id="0" name=""/>
        <dsp:cNvSpPr/>
      </dsp:nvSpPr>
      <dsp:spPr>
        <a:xfrm>
          <a:off x="0" y="2087279"/>
          <a:ext cx="8910100" cy="1069965"/>
        </a:xfrm>
        <a:prstGeom prst="roundRect">
          <a:avLst/>
        </a:prstGeom>
        <a:solidFill>
          <a:schemeClr val="accent3">
            <a:hueOff val="6428722"/>
            <a:satOff val="-9646"/>
            <a:lumOff val="-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Comité de empresa </a:t>
          </a:r>
          <a:r>
            <a:rPr lang="es-ES_tradnl" sz="1600" kern="1200" dirty="0">
              <a:sym typeface="Wingdings" panose="05000000000000000000" pitchFamily="2" charset="2"/>
            </a:rPr>
            <a:t></a:t>
          </a:r>
          <a:r>
            <a:rPr lang="es-ES_tradnl" sz="1600" kern="1200" dirty="0"/>
            <a:t>Para ≥50 trabajadores existe un comité y se forman 2 colegios electorales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- Uno para técnicos y administrativos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- Otro para operarios, trabajadores cualificados y no cualificados</a:t>
          </a:r>
          <a:endParaRPr lang="es-ES" sz="1600" kern="1200" dirty="0"/>
        </a:p>
      </dsp:txBody>
      <dsp:txXfrm>
        <a:off x="52231" y="2139510"/>
        <a:ext cx="8805638" cy="965503"/>
      </dsp:txXfrm>
    </dsp:sp>
    <dsp:sp modelId="{A0D2D2F6-FA44-4ADA-95E2-D8BDA696FB7C}">
      <dsp:nvSpPr>
        <dsp:cNvPr id="0" name=""/>
        <dsp:cNvSpPr/>
      </dsp:nvSpPr>
      <dsp:spPr>
        <a:xfrm>
          <a:off x="0" y="3167400"/>
          <a:ext cx="8910100" cy="588341"/>
        </a:xfrm>
        <a:prstGeom prst="roundRect">
          <a:avLst/>
        </a:prstGeom>
        <a:solidFill>
          <a:schemeClr val="accent3">
            <a:hueOff val="8035903"/>
            <a:satOff val="-12057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Delegados de personal</a:t>
          </a:r>
          <a:r>
            <a:rPr lang="es-ES_tradnl" sz="1600" kern="1200" dirty="0">
              <a:sym typeface="Wingdings" panose="05000000000000000000" pitchFamily="2" charset="2"/>
            </a:rPr>
            <a:t> </a:t>
          </a:r>
          <a:r>
            <a:rPr lang="es-ES_tradnl" sz="1600" kern="1200" dirty="0"/>
            <a:t>Para &lt;50 trabajadores se eligen 1 o 3 delegados de personal en un solo colegio electoral</a:t>
          </a:r>
          <a:endParaRPr lang="es-ES" sz="1600" kern="1200" dirty="0"/>
        </a:p>
      </dsp:txBody>
      <dsp:txXfrm>
        <a:off x="28720" y="3196120"/>
        <a:ext cx="8852660" cy="530901"/>
      </dsp:txXfrm>
    </dsp:sp>
    <dsp:sp modelId="{32DC8C89-C959-47C8-8EF5-6655EA27F365}">
      <dsp:nvSpPr>
        <dsp:cNvPr id="0" name=""/>
        <dsp:cNvSpPr/>
      </dsp:nvSpPr>
      <dsp:spPr>
        <a:xfrm>
          <a:off x="0" y="3815480"/>
          <a:ext cx="8910100" cy="669220"/>
        </a:xfrm>
        <a:prstGeom prst="roundRect">
          <a:avLst/>
        </a:prstGeom>
        <a:solidFill>
          <a:schemeClr val="accent3">
            <a:hueOff val="9643083"/>
            <a:satOff val="-14469"/>
            <a:lumOff val="-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Listas</a:t>
          </a:r>
          <a:r>
            <a:rPr lang="es-ES_tradnl" sz="1600" kern="1200" dirty="0">
              <a:sym typeface="Wingdings" panose="05000000000000000000" pitchFamily="2" charset="2"/>
            </a:rPr>
            <a:t> </a:t>
          </a:r>
          <a:r>
            <a:rPr lang="es-ES_tradnl" sz="1600" kern="1200" dirty="0"/>
            <a:t>Para comité de empresa </a:t>
          </a:r>
          <a:r>
            <a:rPr lang="es-ES_tradnl" sz="1600" kern="1200" dirty="0">
              <a:sym typeface="Wingdings" panose="05000000000000000000" pitchFamily="2" charset="2"/>
            </a:rPr>
            <a:t> sistema de lista cerrada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>
              <a:sym typeface="Wingdings" panose="05000000000000000000" pitchFamily="2" charset="2"/>
            </a:rPr>
            <a:t>Para delegados de personal  hay una sola lista ordenada a rellenar de 1 a 3 casillas </a:t>
          </a:r>
          <a:endParaRPr lang="es-ES_tradnl" sz="1600" kern="1200" dirty="0"/>
        </a:p>
      </dsp:txBody>
      <dsp:txXfrm>
        <a:off x="32669" y="3848149"/>
        <a:ext cx="8844762" cy="603882"/>
      </dsp:txXfrm>
    </dsp:sp>
    <dsp:sp modelId="{CFB3E1C2-AD7D-4837-BB1F-D6AA799B1355}">
      <dsp:nvSpPr>
        <dsp:cNvPr id="0" name=""/>
        <dsp:cNvSpPr/>
      </dsp:nvSpPr>
      <dsp:spPr>
        <a:xfrm>
          <a:off x="0" y="4535558"/>
          <a:ext cx="8910100" cy="375868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Votos</a:t>
          </a:r>
          <a:r>
            <a:rPr lang="es-ES_tradnl" sz="1600" kern="1200" dirty="0"/>
            <a:t> </a:t>
          </a:r>
          <a:r>
            <a:rPr lang="es-ES_tradnl" sz="1600" kern="1200" dirty="0">
              <a:sym typeface="Wingdings" panose="05000000000000000000" pitchFamily="2" charset="2"/>
            </a:rPr>
            <a:t></a:t>
          </a:r>
          <a:r>
            <a:rPr lang="es-ES_tradnl" sz="1600" kern="1200" dirty="0"/>
            <a:t>Menos del 5% de votos no obtienen representantes</a:t>
          </a:r>
        </a:p>
      </dsp:txBody>
      <dsp:txXfrm>
        <a:off x="18348" y="4553906"/>
        <a:ext cx="8873404" cy="3391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FF0D6-D519-41A3-A77F-3FE3ADA3E2F0}">
      <dsp:nvSpPr>
        <dsp:cNvPr id="0" name=""/>
        <dsp:cNvSpPr/>
      </dsp:nvSpPr>
      <dsp:spPr>
        <a:xfrm>
          <a:off x="-28183" y="1618597"/>
          <a:ext cx="2963403" cy="242697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Los delegados de personal y el comité de empresas</a:t>
          </a:r>
          <a:endParaRPr lang="es-ES" sz="2000" b="1" i="1" u="sng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49897" y="2010136"/>
        <a:ext cx="2007243" cy="1643901"/>
      </dsp:txXfrm>
    </dsp:sp>
    <dsp:sp modelId="{CF2EE0F4-64F8-4AB5-A122-C56E4F43CAAF}">
      <dsp:nvSpPr>
        <dsp:cNvPr id="0" name=""/>
        <dsp:cNvSpPr/>
      </dsp:nvSpPr>
      <dsp:spPr>
        <a:xfrm>
          <a:off x="3427248" y="2000824"/>
          <a:ext cx="1314661" cy="113272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463B7-C94A-4269-922F-B82F4F7F61E2}">
      <dsp:nvSpPr>
        <dsp:cNvPr id="0" name=""/>
        <dsp:cNvSpPr/>
      </dsp:nvSpPr>
      <dsp:spPr>
        <a:xfrm>
          <a:off x="2040985" y="121143"/>
          <a:ext cx="4074440" cy="274077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i="1" u="sng" kern="1200" dirty="0"/>
            <a:t>Delegados de personal</a:t>
          </a:r>
          <a:r>
            <a:rPr lang="es-ES_tradnl" sz="1600" kern="1200" dirty="0"/>
            <a:t>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-  En centros de &lt; 50 trabajadores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- Centros de 6-10 trabajadores </a:t>
          </a:r>
          <a:r>
            <a:rPr lang="es-ES_tradnl" sz="1600" kern="1200" dirty="0">
              <a:sym typeface="Wingdings" panose="05000000000000000000" pitchFamily="2" charset="2"/>
            </a:rPr>
            <a:t> es voluntario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>
              <a:sym typeface="Wingdings" panose="05000000000000000000" pitchFamily="2" charset="2"/>
            </a:rPr>
            <a:t>- Centros 11-49 trabajadores  obligatorio entre 1-3 delegados</a:t>
          </a:r>
          <a:endParaRPr lang="es-ES" sz="1600" kern="1200" dirty="0"/>
        </a:p>
      </dsp:txBody>
      <dsp:txXfrm>
        <a:off x="2641534" y="525117"/>
        <a:ext cx="2873342" cy="1932822"/>
      </dsp:txXfrm>
    </dsp:sp>
    <dsp:sp modelId="{93E70886-12A7-45BA-9F0D-104B80BD63DE}">
      <dsp:nvSpPr>
        <dsp:cNvPr id="0" name=""/>
        <dsp:cNvSpPr/>
      </dsp:nvSpPr>
      <dsp:spPr>
        <a:xfrm>
          <a:off x="2040985" y="3037456"/>
          <a:ext cx="4074440" cy="232604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i="1" u="sng" kern="1200" dirty="0"/>
            <a:t>Comité de empresa</a:t>
          </a:r>
          <a:r>
            <a:rPr lang="es-ES_tradnl" sz="1600" kern="1200" dirty="0"/>
            <a:t>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- Obligatorio en los centros de trabajo ≥ 50 trabajadores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- Ejerce sus funciones de forma colegiada</a:t>
          </a:r>
          <a:endParaRPr lang="es-ES" sz="1600" kern="1200" dirty="0"/>
        </a:p>
      </dsp:txBody>
      <dsp:txXfrm>
        <a:off x="2602039" y="3357755"/>
        <a:ext cx="2952332" cy="16854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23A77-272D-4157-B299-3EA856BF410A}">
      <dsp:nvSpPr>
        <dsp:cNvPr id="0" name=""/>
        <dsp:cNvSpPr/>
      </dsp:nvSpPr>
      <dsp:spPr>
        <a:xfrm>
          <a:off x="3767974" y="898148"/>
          <a:ext cx="2380200" cy="23801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772F0-F713-489C-8CE4-05513DF3DAC3}">
      <dsp:nvSpPr>
        <dsp:cNvPr id="0" name=""/>
        <dsp:cNvSpPr/>
      </dsp:nvSpPr>
      <dsp:spPr>
        <a:xfrm>
          <a:off x="2402047" y="0"/>
          <a:ext cx="6742968" cy="417645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Comité conjunto</a:t>
          </a:r>
          <a:r>
            <a:rPr lang="es-ES" sz="1700" b="1" kern="1200" dirty="0">
              <a:sym typeface="Wingdings" panose="05000000000000000000" pitchFamily="2" charset="2"/>
            </a:rPr>
            <a:t> en centros de trabajo de misma provincia o distinta cuyos municipios sean limítrofes, si cada uno &lt; de  50 trabajadores y sumándolos llegan a esa cifra.</a:t>
          </a:r>
          <a:endParaRPr lang="es-ES" sz="1700" b="1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Comité intercentros</a:t>
          </a:r>
          <a:r>
            <a:rPr lang="es-ES" sz="1700" b="1" kern="1200" dirty="0">
              <a:sym typeface="Wingdings" panose="05000000000000000000" pitchFamily="2" charset="2"/>
            </a:rPr>
            <a:t> necesita pacto en convenios colectivos, cuando existan varios comités de empresa  se cree uno </a:t>
          </a:r>
          <a:r>
            <a:rPr lang="es-ES" sz="1700" b="1" kern="1200" dirty="0" err="1">
              <a:sym typeface="Wingdings" panose="05000000000000000000" pitchFamily="2" charset="2"/>
            </a:rPr>
            <a:t>intercentros</a:t>
          </a:r>
          <a:r>
            <a:rPr lang="es-ES" sz="1700" b="1" kern="1200" dirty="0">
              <a:sym typeface="Wingdings" panose="05000000000000000000" pitchFamily="2" charset="2"/>
            </a:rPr>
            <a:t>. Máx. 13 miembros.</a:t>
          </a:r>
          <a:endParaRPr lang="es-ES" sz="1700" b="1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Comité de empresa europeo</a:t>
          </a:r>
          <a:r>
            <a:rPr lang="es-ES" sz="1700" b="1" kern="1200" dirty="0">
              <a:sym typeface="Wingdings" panose="05000000000000000000" pitchFamily="2" charset="2"/>
            </a:rPr>
            <a:t> creación a iniciativa de la dirección o de mín. 100 trabajadores en centros de distintos países de la UE.</a:t>
          </a:r>
          <a:endParaRPr lang="es-ES" sz="1700" b="1" kern="1200" dirty="0"/>
        </a:p>
      </dsp:txBody>
      <dsp:txXfrm>
        <a:off x="3366704" y="596749"/>
        <a:ext cx="4816864" cy="2982960"/>
      </dsp:txXfrm>
    </dsp:sp>
    <dsp:sp modelId="{D539C9DD-4159-4070-9A72-DFD0334A689A}">
      <dsp:nvSpPr>
        <dsp:cNvPr id="0" name=""/>
        <dsp:cNvSpPr/>
      </dsp:nvSpPr>
      <dsp:spPr>
        <a:xfrm rot="2700000">
          <a:off x="492972" y="853011"/>
          <a:ext cx="2380279" cy="238027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11D8F-E44C-4BFC-B4AD-2D20B66AF158}">
      <dsp:nvSpPr>
        <dsp:cNvPr id="0" name=""/>
        <dsp:cNvSpPr/>
      </dsp:nvSpPr>
      <dsp:spPr>
        <a:xfrm>
          <a:off x="326589" y="936093"/>
          <a:ext cx="2221062" cy="22214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dirty="0"/>
            <a:t>Otros Comités</a:t>
          </a:r>
        </a:p>
      </dsp:txBody>
      <dsp:txXfrm>
        <a:off x="643808" y="1253504"/>
        <a:ext cx="1586624" cy="15866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76156-48E0-4FAC-AC04-8DEFC3E65937}">
      <dsp:nvSpPr>
        <dsp:cNvPr id="0" name=""/>
        <dsp:cNvSpPr/>
      </dsp:nvSpPr>
      <dsp:spPr>
        <a:xfrm>
          <a:off x="203822" y="496799"/>
          <a:ext cx="2513047" cy="880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Sindicatos</a:t>
          </a:r>
          <a:endParaRPr lang="es-ES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71849" y="625786"/>
        <a:ext cx="1776993" cy="622807"/>
      </dsp:txXfrm>
    </dsp:sp>
    <dsp:sp modelId="{9A3DC5B2-4F0F-4F56-9B8F-AABD8FD65980}">
      <dsp:nvSpPr>
        <dsp:cNvPr id="0" name=""/>
        <dsp:cNvSpPr/>
      </dsp:nvSpPr>
      <dsp:spPr>
        <a:xfrm rot="10800000" flipH="1">
          <a:off x="2699586" y="497540"/>
          <a:ext cx="506911" cy="2152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900" kern="1200" dirty="0"/>
        </a:p>
      </dsp:txBody>
      <dsp:txXfrm>
        <a:off x="2699586" y="540594"/>
        <a:ext cx="442329" cy="129164"/>
      </dsp:txXfrm>
    </dsp:sp>
    <dsp:sp modelId="{5D51581A-FB13-4C22-8570-82655A9641DE}">
      <dsp:nvSpPr>
        <dsp:cNvPr id="0" name=""/>
        <dsp:cNvSpPr/>
      </dsp:nvSpPr>
      <dsp:spPr>
        <a:xfrm>
          <a:off x="3272472" y="6078"/>
          <a:ext cx="5397029" cy="18813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Asociaciones de trabajadores para la defensa y promoción de los intereses que les son propios de cara a mejorar las condiciones de trabajo</a:t>
          </a:r>
          <a:endParaRPr lang="es-ES" sz="1900" kern="1200" dirty="0"/>
        </a:p>
      </dsp:txBody>
      <dsp:txXfrm>
        <a:off x="4062849" y="281598"/>
        <a:ext cx="3816275" cy="1330331"/>
      </dsp:txXfrm>
    </dsp:sp>
    <dsp:sp modelId="{CC0C3E74-4B2E-4554-B0BE-7F4719BCB5E8}">
      <dsp:nvSpPr>
        <dsp:cNvPr id="0" name=""/>
        <dsp:cNvSpPr/>
      </dsp:nvSpPr>
      <dsp:spPr>
        <a:xfrm rot="10800000">
          <a:off x="2747831" y="1216870"/>
          <a:ext cx="458662" cy="1829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 dirty="0"/>
        </a:p>
      </dsp:txBody>
      <dsp:txXfrm rot="10800000">
        <a:off x="2802724" y="1253466"/>
        <a:ext cx="403769" cy="1097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F8A0B-6243-4B1F-A650-AFD68FDCFF73}">
      <dsp:nvSpPr>
        <dsp:cNvPr id="0" name=""/>
        <dsp:cNvSpPr/>
      </dsp:nvSpPr>
      <dsp:spPr>
        <a:xfrm>
          <a:off x="0" y="0"/>
          <a:ext cx="1800000" cy="13707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Secciones Sindicales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0" u="none" kern="1200" dirty="0">
              <a:effectLst/>
            </a:rPr>
            <a:t>Son todos los afiliados a un sindicato dentro de una empresa</a:t>
          </a:r>
          <a:endParaRPr lang="es-ES" sz="1600" b="0" u="none" kern="1200" dirty="0">
            <a:effectLst/>
          </a:endParaRPr>
        </a:p>
      </dsp:txBody>
      <dsp:txXfrm>
        <a:off x="0" y="0"/>
        <a:ext cx="1800000" cy="13707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60949-E58E-44A4-AE6C-AB7A443BB75C}">
      <dsp:nvSpPr>
        <dsp:cNvPr id="0" name=""/>
        <dsp:cNvSpPr/>
      </dsp:nvSpPr>
      <dsp:spPr>
        <a:xfrm>
          <a:off x="724" y="191842"/>
          <a:ext cx="1826714" cy="1272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Delegados Sindicales</a:t>
          </a: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0" u="none" kern="1200" dirty="0">
              <a:effectLst/>
            </a:rPr>
            <a:t>Representantes del sindicato dentro de la empresa</a:t>
          </a:r>
          <a:endParaRPr lang="es-ES" sz="1600" b="0" u="none" kern="1200" dirty="0">
            <a:effectLst/>
          </a:endParaRPr>
        </a:p>
      </dsp:txBody>
      <dsp:txXfrm>
        <a:off x="724" y="191842"/>
        <a:ext cx="1826714" cy="1272498"/>
      </dsp:txXfrm>
    </dsp:sp>
    <dsp:sp modelId="{3DB66F74-0391-4D60-918E-DC3EA70AF138}">
      <dsp:nvSpPr>
        <dsp:cNvPr id="0" name=""/>
        <dsp:cNvSpPr/>
      </dsp:nvSpPr>
      <dsp:spPr>
        <a:xfrm>
          <a:off x="1827438" y="253946"/>
          <a:ext cx="280294" cy="1148291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3B1D5-3719-431E-84E2-E22B63CCFFA8}">
      <dsp:nvSpPr>
        <dsp:cNvPr id="0" name=""/>
        <dsp:cNvSpPr/>
      </dsp:nvSpPr>
      <dsp:spPr>
        <a:xfrm>
          <a:off x="2187388" y="214959"/>
          <a:ext cx="6589639" cy="11722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0" u="none" kern="1200" dirty="0">
              <a:effectLst/>
            </a:rPr>
            <a:t>Requisitos</a:t>
          </a:r>
          <a:endParaRPr lang="es-ES" sz="1600" b="0" u="none" kern="1200" dirty="0">
            <a:effectLst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0" u="none" kern="1200" dirty="0">
              <a:effectLst/>
            </a:rPr>
            <a:t>Solo existen en centros que tienen al menos 250 trabajadores</a:t>
          </a:r>
          <a:endParaRPr lang="es-ES" sz="1600" b="0" u="none" kern="1200" dirty="0">
            <a:effectLst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0" u="none" kern="1200" dirty="0">
              <a:effectLst/>
            </a:rPr>
            <a:t>Al menos un representante en el comité de empresa</a:t>
          </a:r>
          <a:endParaRPr lang="es-ES" sz="1600" b="0" u="none" kern="1200" dirty="0">
            <a:effectLst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0" u="none" kern="1200" dirty="0">
              <a:effectLst/>
            </a:rPr>
            <a:t>Derecho a asistir a reuniones del comité de empresa</a:t>
          </a:r>
          <a:endParaRPr lang="es-ES" sz="1600" b="0" u="none" kern="1200" dirty="0">
            <a:effectLst/>
          </a:endParaRPr>
        </a:p>
      </dsp:txBody>
      <dsp:txXfrm>
        <a:off x="2187388" y="214959"/>
        <a:ext cx="6589639" cy="11722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84912-9633-4558-87D7-83AD69DB1635}">
      <dsp:nvSpPr>
        <dsp:cNvPr id="0" name=""/>
        <dsp:cNvSpPr/>
      </dsp:nvSpPr>
      <dsp:spPr>
        <a:xfrm>
          <a:off x="2730737" y="901394"/>
          <a:ext cx="2804026" cy="694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Ámbito de aplicación</a:t>
          </a:r>
          <a:endParaRPr lang="es-ES" sz="1600" b="1" kern="1200" dirty="0"/>
        </a:p>
      </dsp:txBody>
      <dsp:txXfrm>
        <a:off x="3141377" y="1003102"/>
        <a:ext cx="1982746" cy="491090"/>
      </dsp:txXfrm>
    </dsp:sp>
    <dsp:sp modelId="{CDF84E95-6A5C-421D-A212-5D7647292C29}">
      <dsp:nvSpPr>
        <dsp:cNvPr id="0" name=""/>
        <dsp:cNvSpPr/>
      </dsp:nvSpPr>
      <dsp:spPr>
        <a:xfrm rot="16200000">
          <a:off x="3992023" y="753210"/>
          <a:ext cx="281455" cy="14911"/>
        </a:xfrm>
        <a:custGeom>
          <a:avLst/>
          <a:gdLst/>
          <a:ahLst/>
          <a:cxnLst/>
          <a:rect l="0" t="0" r="0" b="0"/>
          <a:pathLst>
            <a:path>
              <a:moveTo>
                <a:pt x="0" y="7455"/>
              </a:moveTo>
              <a:lnTo>
                <a:pt x="281455" y="74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b="1" kern="1200" dirty="0"/>
        </a:p>
      </dsp:txBody>
      <dsp:txXfrm>
        <a:off x="4125714" y="753630"/>
        <a:ext cx="14072" cy="14072"/>
      </dsp:txXfrm>
    </dsp:sp>
    <dsp:sp modelId="{7221656F-832F-457D-9A21-06934A9DCD7B}">
      <dsp:nvSpPr>
        <dsp:cNvPr id="0" name=""/>
        <dsp:cNvSpPr/>
      </dsp:nvSpPr>
      <dsp:spPr>
        <a:xfrm>
          <a:off x="3201741" y="69716"/>
          <a:ext cx="1862019" cy="5502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Personal</a:t>
          </a:r>
          <a:endParaRPr lang="es-ES" sz="1600" b="1" kern="1200" dirty="0"/>
        </a:p>
      </dsp:txBody>
      <dsp:txXfrm>
        <a:off x="3474427" y="150294"/>
        <a:ext cx="1316647" cy="389066"/>
      </dsp:txXfrm>
    </dsp:sp>
    <dsp:sp modelId="{550E9826-312B-4702-BFCF-004DD9D775CF}">
      <dsp:nvSpPr>
        <dsp:cNvPr id="0" name=""/>
        <dsp:cNvSpPr/>
      </dsp:nvSpPr>
      <dsp:spPr>
        <a:xfrm rot="47007">
          <a:off x="5532622" y="1261791"/>
          <a:ext cx="213053" cy="14911"/>
        </a:xfrm>
        <a:custGeom>
          <a:avLst/>
          <a:gdLst/>
          <a:ahLst/>
          <a:cxnLst/>
          <a:rect l="0" t="0" r="0" b="0"/>
          <a:pathLst>
            <a:path>
              <a:moveTo>
                <a:pt x="0" y="7455"/>
              </a:moveTo>
              <a:lnTo>
                <a:pt x="213053" y="74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b="1" kern="1200" dirty="0"/>
        </a:p>
      </dsp:txBody>
      <dsp:txXfrm>
        <a:off x="5633822" y="1263920"/>
        <a:ext cx="10652" cy="10652"/>
      </dsp:txXfrm>
    </dsp:sp>
    <dsp:sp modelId="{6D6EB4E8-7419-41FD-A0BA-D0009F322602}">
      <dsp:nvSpPr>
        <dsp:cNvPr id="0" name=""/>
        <dsp:cNvSpPr/>
      </dsp:nvSpPr>
      <dsp:spPr>
        <a:xfrm>
          <a:off x="5745049" y="936112"/>
          <a:ext cx="1853060" cy="694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Territorial</a:t>
          </a:r>
          <a:endParaRPr lang="es-ES" sz="1600" b="1" kern="1200" dirty="0"/>
        </a:p>
      </dsp:txBody>
      <dsp:txXfrm>
        <a:off x="6016423" y="1037820"/>
        <a:ext cx="1310312" cy="491090"/>
      </dsp:txXfrm>
    </dsp:sp>
    <dsp:sp modelId="{CBB5412E-BEA4-4DE2-8362-A997F502D0D6}">
      <dsp:nvSpPr>
        <dsp:cNvPr id="0" name=""/>
        <dsp:cNvSpPr/>
      </dsp:nvSpPr>
      <dsp:spPr>
        <a:xfrm rot="5400000">
          <a:off x="4003515" y="1717680"/>
          <a:ext cx="258471" cy="14911"/>
        </a:xfrm>
        <a:custGeom>
          <a:avLst/>
          <a:gdLst/>
          <a:ahLst/>
          <a:cxnLst/>
          <a:rect l="0" t="0" r="0" b="0"/>
          <a:pathLst>
            <a:path>
              <a:moveTo>
                <a:pt x="0" y="7455"/>
              </a:moveTo>
              <a:lnTo>
                <a:pt x="258471" y="74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b="1" kern="1200" dirty="0"/>
        </a:p>
      </dsp:txBody>
      <dsp:txXfrm>
        <a:off x="4126289" y="1718674"/>
        <a:ext cx="12923" cy="12923"/>
      </dsp:txXfrm>
    </dsp:sp>
    <dsp:sp modelId="{B79D0674-ED95-46D5-91EA-9C6D759B41AA}">
      <dsp:nvSpPr>
        <dsp:cNvPr id="0" name=""/>
        <dsp:cNvSpPr/>
      </dsp:nvSpPr>
      <dsp:spPr>
        <a:xfrm>
          <a:off x="3319491" y="1854371"/>
          <a:ext cx="1626519" cy="5961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Funcional</a:t>
          </a:r>
          <a:endParaRPr lang="es-ES" sz="1600" b="1" kern="1200" dirty="0"/>
        </a:p>
      </dsp:txBody>
      <dsp:txXfrm>
        <a:off x="3557689" y="1941681"/>
        <a:ext cx="1150123" cy="421571"/>
      </dsp:txXfrm>
    </dsp:sp>
    <dsp:sp modelId="{E18189AC-A272-457B-BCEE-B3706B5053EC}">
      <dsp:nvSpPr>
        <dsp:cNvPr id="0" name=""/>
        <dsp:cNvSpPr/>
      </dsp:nvSpPr>
      <dsp:spPr>
        <a:xfrm rot="10819008">
          <a:off x="2611787" y="1233111"/>
          <a:ext cx="119300" cy="14911"/>
        </a:xfrm>
        <a:custGeom>
          <a:avLst/>
          <a:gdLst/>
          <a:ahLst/>
          <a:cxnLst/>
          <a:rect l="0" t="0" r="0" b="0"/>
          <a:pathLst>
            <a:path>
              <a:moveTo>
                <a:pt x="0" y="7455"/>
              </a:moveTo>
              <a:lnTo>
                <a:pt x="119300" y="74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b="1" kern="1200" dirty="0"/>
        </a:p>
      </dsp:txBody>
      <dsp:txXfrm rot="10800000">
        <a:off x="2668455" y="1237585"/>
        <a:ext cx="5965" cy="5965"/>
      </dsp:txXfrm>
    </dsp:sp>
    <dsp:sp modelId="{D20F3425-0EC4-4573-B46B-46EC7D7172FA}">
      <dsp:nvSpPr>
        <dsp:cNvPr id="0" name=""/>
        <dsp:cNvSpPr/>
      </dsp:nvSpPr>
      <dsp:spPr>
        <a:xfrm>
          <a:off x="994434" y="888513"/>
          <a:ext cx="1617421" cy="694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Temporal</a:t>
          </a:r>
          <a:endParaRPr lang="es-ES" sz="1600" b="1" kern="1200" dirty="0"/>
        </a:p>
      </dsp:txBody>
      <dsp:txXfrm>
        <a:off x="1231300" y="990221"/>
        <a:ext cx="1143689" cy="4910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A4422-8AAC-4A4C-AFC4-47BEFA872F08}">
      <dsp:nvSpPr>
        <dsp:cNvPr id="0" name=""/>
        <dsp:cNvSpPr/>
      </dsp:nvSpPr>
      <dsp:spPr>
        <a:xfrm>
          <a:off x="100574" y="230700"/>
          <a:ext cx="1954548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Conflicto jurídico</a:t>
          </a:r>
          <a:endParaRPr lang="es-ES" sz="1800" b="1" i="1" u="sng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0574" y="230700"/>
        <a:ext cx="1954548" cy="1287000"/>
      </dsp:txXfrm>
    </dsp:sp>
    <dsp:sp modelId="{41E3B381-775B-4EBE-A650-3414E8C04EDC}">
      <dsp:nvSpPr>
        <dsp:cNvPr id="0" name=""/>
        <dsp:cNvSpPr/>
      </dsp:nvSpPr>
      <dsp:spPr>
        <a:xfrm>
          <a:off x="2055122" y="150262"/>
          <a:ext cx="431139" cy="144787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CD0EF6-2ADA-4125-A0E7-1D326A5263FB}">
      <dsp:nvSpPr>
        <dsp:cNvPr id="0" name=""/>
        <dsp:cNvSpPr/>
      </dsp:nvSpPr>
      <dsp:spPr>
        <a:xfrm>
          <a:off x="2658717" y="150262"/>
          <a:ext cx="5863494" cy="14478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/>
            <a:t>Cuando existe discrepancia sobre la </a:t>
          </a:r>
          <a:r>
            <a:rPr lang="es-ES_tradnl" sz="1800" b="0" kern="1200" dirty="0"/>
            <a:t>interpretación de una norma laboral.</a:t>
          </a:r>
          <a:r>
            <a:rPr lang="es-ES_tradnl" sz="1800" kern="1200" dirty="0"/>
            <a:t> 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/>
            <a:t>En estos casos se acude a los </a:t>
          </a:r>
          <a:r>
            <a:rPr lang="es-ES_tradnl" sz="1800" b="1" kern="1200" dirty="0"/>
            <a:t>Juzgados de lo Social o al Tribunal Superior de Justicia </a:t>
          </a:r>
          <a:r>
            <a:rPr lang="es-ES_tradnl" sz="1800" kern="1200" dirty="0"/>
            <a:t>para que proporcione  una interpretación de la norma.</a:t>
          </a:r>
          <a:endParaRPr lang="es-ES" sz="1800" kern="1200" dirty="0"/>
        </a:p>
      </dsp:txBody>
      <dsp:txXfrm>
        <a:off x="2658717" y="150262"/>
        <a:ext cx="5863494" cy="1447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diagrams.loki3.com/BracketList+Icon">
  <dgm:title val="Lista de llaves verticales"/>
  <dgm:desc val="Se usa para mostrar bloques de información agrupados. Funciona bien con gran cantidad de texto de nivel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diagrams.loki3.com/BracketList+Icon">
  <dgm:title val="Lista de llaves verticales"/>
  <dgm:desc val="Se usa para mostrar bloques de información agrupados. Funciona bien con gran cantidad de texto de nivel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diagrams.loki3.com/BracketList+Icon">
  <dgm:title val="Lista de llaves verticales"/>
  <dgm:desc val="Se usa para mostrar bloques de información agrupados. Funciona bien con gran cantidad de texto de nivel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diagrams.loki3.com/BracketList+Icon">
  <dgm:title val="Lista de llaves verticales"/>
  <dgm:desc val="Se usa para mostrar bloques de información agrupados. Funciona bien con gran cantidad de texto de nivel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ágonos radiales"/>
  <dgm:desc val="Se usa para mostrar un proceso secuencial  relacionado con un tema o una idea centrales. Limitado a seis formas de Nivel 2. Funciona mejor con poco texto No aparece el texto sin utilizar, pero queda disponible si cambia entre diseño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Proceso de círculos"/>
  <dgm:desc val="Se usa para mostrar pasos secuenciales en un proceso. Se limita a once formas de Nivel 1 con un número ilimitado de formas de Nivel 2. Funciona mejor con poco texto. No aparece texto sin utilizar, pero queda disponible si cambia entre diseño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VaryingWidthList+Icon">
  <dgm:title val="Lista de ancho variable"/>
  <dgm:desc val="Se usa para destacar elementos con diferentes importancias. Adecuado para grandes cantidades de texto de nivel 1. El ancho de cada forma se determina de forma independiente según su texto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BracketList+Icon">
  <dgm:title val="Lista de llaves verticales"/>
  <dgm:desc val="Se usa para mostrar bloques de información agrupados. Funciona bien con gran cantidad de texto de nivel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BracketList+Icon">
  <dgm:title val="Lista de llaves verticales"/>
  <dgm:desc val="Se usa para mostrar bloques de información agrupados. Funciona bien con gran cantidad de texto de nivel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4E2B-65D4-4D33-83AE-A5EA535FE91A}" type="datetimeFigureOut">
              <a:rPr lang="es-ES" smtClean="0"/>
              <a:t>08/09/2021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CA4C-A49C-45E2-BE04-B4EF3838B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434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354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743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0516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051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2216-3B5A-48B6-B9E5-989B0A558A73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0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2CA2-690F-4F5A-BDDC-BD5487C11BED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35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C64E-3D99-40ED-A0BE-213195A42E87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9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1F9B-BBA3-4244-91C2-6FFBAC6AFCA8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1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E45B-77F0-4D4E-AEE8-092E85ECDDBB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452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7913-E1AB-4C61-9FD2-6979062E8BFD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31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802F-1EBA-498A-BC2B-525F05C7CA10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1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4862-04C0-4C3F-BA3B-A319721EC829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1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479-0467-41FB-B559-0C59942C84FB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02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93C-88BA-40D2-BEAD-3776E8A6F5B7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97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A35B-299A-4AC6-97C8-0624A440F61B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54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E9AB-F773-4A1D-934E-2C3E337DFB10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8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slide" Target="slide9.xml"/><Relationship Id="rId7" Type="http://schemas.openxmlformats.org/officeDocument/2006/relationships/diagramQuickStyle" Target="../diagrams/quickStyl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6.png"/><Relationship Id="rId9" Type="http://schemas.microsoft.com/office/2007/relationships/diagramDrawing" Target="../diagrams/drawing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13" Type="http://schemas.openxmlformats.org/officeDocument/2006/relationships/diagramColors" Target="../diagrams/colors7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6.xml"/><Relationship Id="rId12" Type="http://schemas.openxmlformats.org/officeDocument/2006/relationships/diagramQuickStyle" Target="../diagrams/quickStyl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6.xml"/><Relationship Id="rId11" Type="http://schemas.openxmlformats.org/officeDocument/2006/relationships/diagramLayout" Target="../diagrams/layout7.xml"/><Relationship Id="rId5" Type="http://schemas.openxmlformats.org/officeDocument/2006/relationships/diagramData" Target="../diagrams/data6.xml"/><Relationship Id="rId10" Type="http://schemas.openxmlformats.org/officeDocument/2006/relationships/diagramData" Target="../diagrams/data7.xml"/><Relationship Id="rId4" Type="http://schemas.openxmlformats.org/officeDocument/2006/relationships/slide" Target="slide11.xml"/><Relationship Id="rId9" Type="http://schemas.microsoft.com/office/2007/relationships/diagramDrawing" Target="../diagrams/drawing6.xml"/><Relationship Id="rId14" Type="http://schemas.microsoft.com/office/2007/relationships/diagramDrawing" Target="../diagrams/drawing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10" Type="http://schemas.openxmlformats.org/officeDocument/2006/relationships/hyperlink" Target="http://convenios.juridicas.com/convenios-sectores.php" TargetMode="External"/><Relationship Id="rId4" Type="http://schemas.openxmlformats.org/officeDocument/2006/relationships/slide" Target="slide12.xml"/><Relationship Id="rId9" Type="http://schemas.microsoft.com/office/2007/relationships/diagramDrawing" Target="../diagrams/drawing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13" Type="http://schemas.openxmlformats.org/officeDocument/2006/relationships/diagramColors" Target="../diagrams/colors10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9.xml"/><Relationship Id="rId12" Type="http://schemas.openxmlformats.org/officeDocument/2006/relationships/diagramQuickStyle" Target="../diagrams/quickStyle1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9.xml"/><Relationship Id="rId11" Type="http://schemas.openxmlformats.org/officeDocument/2006/relationships/diagramLayout" Target="../diagrams/layout10.xml"/><Relationship Id="rId5" Type="http://schemas.openxmlformats.org/officeDocument/2006/relationships/diagramData" Target="../diagrams/data9.xml"/><Relationship Id="rId10" Type="http://schemas.openxmlformats.org/officeDocument/2006/relationships/diagramData" Target="../diagrams/data10.xml"/><Relationship Id="rId4" Type="http://schemas.openxmlformats.org/officeDocument/2006/relationships/slide" Target="slide13.xml"/><Relationship Id="rId9" Type="http://schemas.microsoft.com/office/2007/relationships/diagramDrawing" Target="../diagrams/drawing9.xml"/><Relationship Id="rId14" Type="http://schemas.microsoft.com/office/2007/relationships/diagramDrawing" Target="../diagrams/drawin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4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4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13" Type="http://schemas.openxmlformats.org/officeDocument/2006/relationships/diagramColors" Target="../diagrams/colors12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1.xml"/><Relationship Id="rId12" Type="http://schemas.openxmlformats.org/officeDocument/2006/relationships/diagramQuickStyle" Target="../diagrams/quickStyl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1.xml"/><Relationship Id="rId11" Type="http://schemas.openxmlformats.org/officeDocument/2006/relationships/diagramLayout" Target="../diagrams/layout12.xml"/><Relationship Id="rId5" Type="http://schemas.openxmlformats.org/officeDocument/2006/relationships/diagramData" Target="../diagrams/data11.xml"/><Relationship Id="rId10" Type="http://schemas.openxmlformats.org/officeDocument/2006/relationships/diagramData" Target="../diagrams/data12.xml"/><Relationship Id="rId4" Type="http://schemas.openxmlformats.org/officeDocument/2006/relationships/slide" Target="slide16.xml"/><Relationship Id="rId9" Type="http://schemas.microsoft.com/office/2007/relationships/diagramDrawing" Target="../diagrams/drawing11.xml"/><Relationship Id="rId14" Type="http://schemas.microsoft.com/office/2007/relationships/diagramDrawing" Target="../diagrams/drawing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3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3.xml"/><Relationship Id="rId5" Type="http://schemas.openxmlformats.org/officeDocument/2006/relationships/diagramData" Target="../diagrams/data13.xml"/><Relationship Id="rId4" Type="http://schemas.openxmlformats.org/officeDocument/2006/relationships/slide" Target="slide17.xml"/><Relationship Id="rId9" Type="http://schemas.microsoft.com/office/2007/relationships/diagramDrawing" Target="../diagrams/drawing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10.xml"/><Relationship Id="rId7" Type="http://schemas.openxmlformats.org/officeDocument/2006/relationships/slide" Target="slide1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5.xml"/><Relationship Id="rId4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itorialtulibro.es/tulibrodefp/logi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slide" Target="slide2.xml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microsoft.com/office/2007/relationships/diagramDrawing" Target="../diagrams/drawing1.xml"/><Relationship Id="rId5" Type="http://schemas.openxmlformats.org/officeDocument/2006/relationships/slide" Target="slide4.xml"/><Relationship Id="rId10" Type="http://schemas.openxmlformats.org/officeDocument/2006/relationships/diagramColors" Target="../diagrams/colors1.xml"/><Relationship Id="rId4" Type="http://schemas.openxmlformats.org/officeDocument/2006/relationships/image" Target="../media/image6.png"/><Relationship Id="rId9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0" y="1556792"/>
            <a:ext cx="7128793" cy="3990235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179511" y="1954075"/>
            <a:ext cx="70648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b="1" dirty="0">
                <a:solidFill>
                  <a:schemeClr val="accent2"/>
                </a:solidFill>
              </a:rPr>
              <a:t>Unidad 10            </a:t>
            </a:r>
          </a:p>
          <a:p>
            <a:r>
              <a:rPr lang="es-ES_tradnl" sz="5400" dirty="0">
                <a:solidFill>
                  <a:schemeClr val="accent2"/>
                </a:solidFill>
              </a:rPr>
              <a:t>PARTICIPACIÓN DE LOS TRABAJADORES</a:t>
            </a:r>
            <a:endParaRPr lang="es-ES" sz="5400" dirty="0">
              <a:solidFill>
                <a:schemeClr val="accent2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659" y="262101"/>
            <a:ext cx="1298628" cy="670957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297" y="907851"/>
            <a:ext cx="648990" cy="99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06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25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" name="1 Flecha izquierda">
            <a:hlinkClick r:id="rId3" action="ppaction://hlinksldjump"/>
          </p:cNvPr>
          <p:cNvSpPr/>
          <p:nvPr/>
        </p:nvSpPr>
        <p:spPr>
          <a:xfrm>
            <a:off x="71389" y="6237312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73588" y="1683"/>
            <a:ext cx="8970411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Los sindicatos</a:t>
            </a:r>
          </a:p>
        </p:txBody>
      </p:sp>
      <p:pic>
        <p:nvPicPr>
          <p:cNvPr id="29" name="28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4" name="3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1539034041"/>
              </p:ext>
            </p:extLst>
          </p:nvPr>
        </p:nvGraphicFramePr>
        <p:xfrm>
          <a:off x="167680" y="699964"/>
          <a:ext cx="8652792" cy="2127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391468" y="2767832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_tradnl" dirty="0"/>
              <a:t>Organización interna democrática</a:t>
            </a:r>
          </a:p>
          <a:p>
            <a:pPr marL="285750" indent="-285750">
              <a:buFontTx/>
              <a:buChar char="-"/>
            </a:pPr>
            <a:r>
              <a:rPr lang="es-ES_tradnl" dirty="0"/>
              <a:t>Libertad par elaborar sus propios estatutos y órganos de gobierno</a:t>
            </a:r>
          </a:p>
          <a:p>
            <a:pPr marL="285750" indent="-285750">
              <a:buFontTx/>
              <a:buChar char="-"/>
            </a:pPr>
            <a:r>
              <a:rPr lang="es-ES_tradnl" dirty="0"/>
              <a:t>Financiación: cuotas de afiliados y ayudas y subvenciones públicas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06380" y="2400998"/>
            <a:ext cx="2524036" cy="369332"/>
          </a:xfrm>
          <a:prstGeom prst="rect">
            <a:avLst/>
          </a:prstGeom>
          <a:solidFill>
            <a:schemeClr val="accent3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solidFill>
                  <a:schemeClr val="bg1"/>
                </a:solidFill>
              </a:rPr>
              <a:t>Organización </a:t>
            </a:r>
            <a:endParaRPr lang="es-ES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791417"/>
              </p:ext>
            </p:extLst>
          </p:nvPr>
        </p:nvGraphicFramePr>
        <p:xfrm>
          <a:off x="154308" y="3789040"/>
          <a:ext cx="875811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Pertenencia al sindicato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No pueden</a:t>
                      </a:r>
                      <a:r>
                        <a:rPr lang="es-ES_tradnl" baseline="0" dirty="0"/>
                        <a:t> pertenecer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dirty="0"/>
                        <a:t>Trabajadores</a:t>
                      </a:r>
                      <a:r>
                        <a:rPr lang="es-ES_tradnl" baseline="0" dirty="0"/>
                        <a:t> por cuenta ajena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aseline="0" dirty="0"/>
                        <a:t>Los parados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aseline="0" dirty="0"/>
                        <a:t>Jubilados y los trabajadores que hayan quedado incapacitados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aseline="0" dirty="0"/>
                        <a:t>Autónomos sin trabajadores contratados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dirty="0"/>
                        <a:t>Los jueces, magistrados y fiscales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dirty="0"/>
                        <a:t>Las Fuerzas Armadas (el ejército) y otras de carácter militar (Guardia Civil)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dirty="0"/>
                        <a:t>Las Fuerzas y Cuerpos</a:t>
                      </a:r>
                      <a:r>
                        <a:rPr lang="es-ES_tradnl" baseline="0" dirty="0"/>
                        <a:t> de Seguridad (la policía) según dicten las leyes. Actualmente existe un sindicato de policía.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742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99574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Los Sindicatos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91486" y="6294233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48256" y="908720"/>
            <a:ext cx="2524036" cy="369332"/>
          </a:xfrm>
          <a:prstGeom prst="rect">
            <a:avLst/>
          </a:prstGeom>
          <a:solidFill>
            <a:schemeClr val="accent3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solidFill>
                  <a:schemeClr val="bg1"/>
                </a:solidFill>
              </a:rPr>
              <a:t>Tipos de sindicatos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48256" y="1484784"/>
            <a:ext cx="88162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ym typeface="Wingdings" panose="05000000000000000000" pitchFamily="2" charset="2"/>
              </a:rPr>
              <a:t>Según representen a muchos o pocos</a:t>
            </a:r>
          </a:p>
          <a:p>
            <a:endParaRPr lang="es-ES_tradnl" dirty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Sindicatos más representativos a nivel estatal</a:t>
            </a:r>
            <a:r>
              <a:rPr lang="es-ES_tradnl" dirty="0">
                <a:sym typeface="Wingdings" panose="05000000000000000000" pitchFamily="2" charset="2"/>
              </a:rPr>
              <a:t>: son aquellos que tiene más del 10 % de delegados en las elecciones sindicales, contabilizados a nivel nacional. </a:t>
            </a:r>
          </a:p>
          <a:p>
            <a:pPr marL="285750" indent="-285750">
              <a:buFont typeface="Wingdings"/>
              <a:buChar char="à"/>
            </a:pPr>
            <a:endParaRPr lang="es-ES_tradnl" dirty="0">
              <a:sym typeface="Wingdings" panose="05000000000000000000" pitchFamily="2" charset="2"/>
            </a:endParaRPr>
          </a:p>
          <a:p>
            <a:endParaRPr lang="es-ES_tradnl" dirty="0">
              <a:sym typeface="Wingdings" panose="05000000000000000000" pitchFamily="2" charset="2"/>
            </a:endParaRPr>
          </a:p>
          <a:p>
            <a:endParaRPr lang="es-ES_tradnl" dirty="0">
              <a:sym typeface="Wingdings" panose="05000000000000000000" pitchFamily="2" charset="2"/>
            </a:endParaRPr>
          </a:p>
          <a:p>
            <a:endParaRPr lang="es-ES_tradnl" dirty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Sindicatos más representativos a nivel autonómico</a:t>
            </a:r>
            <a:r>
              <a:rPr lang="es-ES_tradnl" dirty="0">
                <a:sym typeface="Wingdings" panose="05000000000000000000" pitchFamily="2" charset="2"/>
              </a:rPr>
              <a:t>: aquellos que tiene más del 15% de delegados en una Comunidad Autónoma y cuentan con más de 1.500 delegados</a:t>
            </a:r>
          </a:p>
          <a:p>
            <a:endParaRPr lang="es-ES_tradnl" dirty="0">
              <a:sym typeface="Wingdings" panose="05000000000000000000" pitchFamily="2" charset="2"/>
            </a:endParaRPr>
          </a:p>
          <a:p>
            <a:endParaRPr lang="es-ES_tradnl" dirty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Sindicatos más representativos</a:t>
            </a:r>
            <a:r>
              <a:rPr lang="es-ES_tradnl" dirty="0">
                <a:sym typeface="Wingdings" panose="05000000000000000000" pitchFamily="2" charset="2"/>
              </a:rPr>
              <a:t>: aquellos que han obtenido en un ámbito funcional concreto más del 10% de delegados</a:t>
            </a:r>
            <a:endParaRPr lang="es-ES" dirty="0"/>
          </a:p>
        </p:txBody>
      </p:sp>
      <p:pic>
        <p:nvPicPr>
          <p:cNvPr id="1026" name="Picture 2" descr="http://2.bp.blogspot.com/-1qx6PWma_AY/UgNqCBE99MI/AAAAAAAABLk/ggS_3O2uue8/s1600/0_8002_1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084" y="2625209"/>
            <a:ext cx="961883" cy="97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radiobunyol.es/wp-content/uploads/2013/02/Comisiones-Obreras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873823"/>
            <a:ext cx="1357333" cy="47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nabaizaleokberriak.files.wordpress.com/2010/02/ela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131" y="4344596"/>
            <a:ext cx="859108" cy="48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enacazon.files.wordpress.com/2012/05/csif-medio-claro1.jpe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233" y="5462199"/>
            <a:ext cx="618350" cy="50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755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71389" y="42626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3. Los Sindicatos</a:t>
            </a:r>
          </a:p>
        </p:txBody>
      </p:sp>
      <p:sp>
        <p:nvSpPr>
          <p:cNvPr id="12" name="11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4" name="13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80356" y="737838"/>
            <a:ext cx="497366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participación de los sindicatos en las empresas</a:t>
            </a:r>
            <a:endParaRPr lang="es-E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4049340432"/>
              </p:ext>
            </p:extLst>
          </p:nvPr>
        </p:nvGraphicFramePr>
        <p:xfrm>
          <a:off x="294798" y="1268760"/>
          <a:ext cx="2850042" cy="1370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8" name="17 Diagrama"/>
          <p:cNvGraphicFramePr/>
          <p:nvPr>
            <p:extLst>
              <p:ext uri="{D42A27DB-BD31-4B8C-83A1-F6EECF244321}">
                <p14:modId xmlns:p14="http://schemas.microsoft.com/office/powerpoint/2010/main" val="2155688246"/>
              </p:ext>
            </p:extLst>
          </p:nvPr>
        </p:nvGraphicFramePr>
        <p:xfrm>
          <a:off x="80356" y="2924944"/>
          <a:ext cx="8844234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039505"/>
              </p:ext>
            </p:extLst>
          </p:nvPr>
        </p:nvGraphicFramePr>
        <p:xfrm>
          <a:off x="2339752" y="4653136"/>
          <a:ext cx="5760639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sz="1600" dirty="0"/>
                        <a:t>Nº de delegados sindicales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dirty="0"/>
                        <a:t>Sindicato</a:t>
                      </a:r>
                      <a:r>
                        <a:rPr lang="es-ES_tradnl" sz="1600" baseline="0" dirty="0"/>
                        <a:t> menos del 10% de votos </a:t>
                      </a:r>
                      <a:r>
                        <a:rPr lang="es-ES_tradnl" sz="1600" baseline="0" dirty="0">
                          <a:sym typeface="Wingdings" panose="05000000000000000000" pitchFamily="2" charset="2"/>
                        </a:rPr>
                        <a:t> 1 por sindicato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aseline="0" dirty="0">
                          <a:sym typeface="Wingdings" panose="05000000000000000000" pitchFamily="2" charset="2"/>
                        </a:rPr>
                        <a:t>Sindicato al menos 10 % votos según tamaño de centro (tabla)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741742"/>
              </p:ext>
            </p:extLst>
          </p:nvPr>
        </p:nvGraphicFramePr>
        <p:xfrm>
          <a:off x="2248199" y="1268760"/>
          <a:ext cx="6157192" cy="1376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3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167">
                <a:tc>
                  <a:txBody>
                    <a:bodyPr/>
                    <a:lstStyle/>
                    <a:p>
                      <a:r>
                        <a:rPr lang="es-ES_tradnl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Derechos trabajadores afiliados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Derechos secciones sindicales 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098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400" dirty="0"/>
                        <a:t>Distribuir información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400" dirty="0"/>
                        <a:t>Recibir información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400" dirty="0"/>
                        <a:t>Reuniones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400" dirty="0"/>
                        <a:t>Recaudar</a:t>
                      </a:r>
                      <a:r>
                        <a:rPr lang="es-ES_tradnl" sz="1400" baseline="0" dirty="0"/>
                        <a:t> c</a:t>
                      </a:r>
                      <a:r>
                        <a:rPr lang="es-ES_tradnl" sz="1400" dirty="0"/>
                        <a:t>uotas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400" dirty="0"/>
                        <a:t>Presentarse</a:t>
                      </a:r>
                      <a:r>
                        <a:rPr lang="es-ES_tradnl" sz="1400" baseline="0" dirty="0"/>
                        <a:t> e</a:t>
                      </a:r>
                      <a:r>
                        <a:rPr lang="es-ES_tradnl" sz="1400" dirty="0"/>
                        <a:t>lecciones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400" dirty="0"/>
                        <a:t>Convocar huelgas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400" dirty="0"/>
                        <a:t>Plantear</a:t>
                      </a:r>
                      <a:r>
                        <a:rPr lang="es-ES_tradnl" sz="1400" baseline="0" dirty="0"/>
                        <a:t> un c</a:t>
                      </a:r>
                      <a:r>
                        <a:rPr lang="es-ES_tradnl" sz="1400" dirty="0"/>
                        <a:t>onflicto colectivo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98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El Convenio Colectivo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895219"/>
              </p:ext>
            </p:extLst>
          </p:nvPr>
        </p:nvGraphicFramePr>
        <p:xfrm>
          <a:off x="188969" y="3217410"/>
          <a:ext cx="8816234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Antes</a:t>
                      </a:r>
                      <a:r>
                        <a:rPr lang="es-ES_tradnl" sz="1600" baseline="0" dirty="0"/>
                        <a:t> de reforma 2012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Reforma</a:t>
                      </a:r>
                      <a:r>
                        <a:rPr lang="es-ES_tradnl" sz="1600" baseline="0" dirty="0"/>
                        <a:t> laboral 2012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_tradnl" sz="1600" dirty="0"/>
                        <a:t>Prorroga automática del convenio vencido hasta nuevo acuerdo</a:t>
                      </a:r>
                      <a:endParaRPr lang="es-E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dirty="0"/>
                        <a:t>Si no hay nuevo acuerdo </a:t>
                      </a:r>
                      <a:r>
                        <a:rPr lang="es-ES_tradnl" sz="1600" b="1" dirty="0"/>
                        <a:t>en un</a:t>
                      </a:r>
                      <a:r>
                        <a:rPr lang="es-ES_tradnl" sz="1600" b="1" baseline="0" dirty="0"/>
                        <a:t> año desaparece </a:t>
                      </a:r>
                      <a:r>
                        <a:rPr lang="es-ES_tradnl" sz="1600" baseline="0" dirty="0"/>
                        <a:t>y se aplica un convenio superior o el Estatuto, pero desde 2015 se mantiene para los trabajadores antiguos </a:t>
                      </a:r>
                      <a:endParaRPr lang="es-E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_tradnl" sz="1600" dirty="0"/>
                        <a:t>Lo</a:t>
                      </a:r>
                      <a:r>
                        <a:rPr lang="es-ES_tradnl" sz="1600" baseline="0" dirty="0"/>
                        <a:t>s de ámbito territorial superior tenían preferencia sobre los inferiores.  </a:t>
                      </a:r>
                    </a:p>
                    <a:p>
                      <a:pPr algn="l"/>
                      <a:r>
                        <a:rPr lang="es-ES_tradnl" sz="1600" baseline="0" dirty="0"/>
                        <a:t>Los inferiores solo podían mejorarlo</a:t>
                      </a:r>
                      <a:endParaRPr lang="es-ES_trad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dirty="0"/>
                        <a:t>Los </a:t>
                      </a:r>
                      <a:r>
                        <a:rPr lang="es-ES_tradnl" sz="1600" b="1" dirty="0"/>
                        <a:t>convenios</a:t>
                      </a:r>
                      <a:r>
                        <a:rPr lang="es-ES_tradnl" sz="1600" b="1" baseline="0" dirty="0"/>
                        <a:t> de empresa tiene preferencia </a:t>
                      </a:r>
                      <a:r>
                        <a:rPr lang="es-ES_tradnl" sz="1600" baseline="0" dirty="0"/>
                        <a:t>y pueden cambiar muchas condiciones del convenio de sector: salarios, turnos, horarios, vacaciones, </a:t>
                      </a:r>
                      <a:r>
                        <a:rPr lang="es-ES_tradnl" sz="1600" baseline="0" dirty="0" err="1"/>
                        <a:t>etc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_tradnl" sz="1600" dirty="0"/>
                        <a:t>Empresa podía</a:t>
                      </a:r>
                      <a:r>
                        <a:rPr lang="es-ES_tradnl" sz="1600" baseline="0" dirty="0"/>
                        <a:t> modificar el convenio bajo acuerdo con los representantes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s-ES_tradnl" sz="1600" b="1" dirty="0"/>
                        <a:t>Empresas</a:t>
                      </a:r>
                      <a:r>
                        <a:rPr lang="es-ES_tradnl" sz="1600" dirty="0"/>
                        <a:t> </a:t>
                      </a:r>
                      <a:r>
                        <a:rPr lang="es-ES_tradnl" sz="1600" b="1" dirty="0"/>
                        <a:t>por</a:t>
                      </a:r>
                      <a:r>
                        <a:rPr lang="es-ES_tradnl" sz="1600" dirty="0"/>
                        <a:t> </a:t>
                      </a:r>
                      <a:r>
                        <a:rPr lang="es-ES_tradnl" sz="1600" b="1" dirty="0"/>
                        <a:t>causas</a:t>
                      </a:r>
                      <a:r>
                        <a:rPr lang="es-ES_tradnl" sz="1600" dirty="0"/>
                        <a:t> </a:t>
                      </a:r>
                      <a:r>
                        <a:rPr lang="es-ES_tradnl" sz="1600" b="1" dirty="0"/>
                        <a:t>objetivas</a:t>
                      </a:r>
                      <a:r>
                        <a:rPr lang="es-ES_tradnl" sz="1600" dirty="0"/>
                        <a:t> pueden modificar varias condiciones del</a:t>
                      </a:r>
                      <a:r>
                        <a:rPr lang="es-ES_tradnl" sz="1600" baseline="0" dirty="0"/>
                        <a:t> convenio, si no hay acuerdo con representantes se acude a una comisión y a arbitraje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820022406"/>
              </p:ext>
            </p:extLst>
          </p:nvPr>
        </p:nvGraphicFramePr>
        <p:xfrm>
          <a:off x="341702" y="620688"/>
          <a:ext cx="8383322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9" name="18 Rectángulo">
            <a:hlinkClick r:id="rId10"/>
          </p:cNvPr>
          <p:cNvSpPr/>
          <p:nvPr/>
        </p:nvSpPr>
        <p:spPr>
          <a:xfrm>
            <a:off x="240001" y="5737918"/>
            <a:ext cx="24371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1: </a:t>
            </a:r>
            <a:r>
              <a:rPr lang="es-ES_tradnl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“Busca tu convenio”</a:t>
            </a:r>
            <a:endParaRPr lang="es-ES_tradnl" sz="1400" b="1" dirty="0">
              <a:solidFill>
                <a:srgbClr val="C00000"/>
              </a:solidFill>
            </a:endParaRPr>
          </a:p>
        </p:txBody>
      </p:sp>
      <p:pic>
        <p:nvPicPr>
          <p:cNvPr id="24" name="2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96105" y="5828432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30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71389" y="42626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5. Los conflictos colectivos</a:t>
            </a:r>
          </a:p>
        </p:txBody>
      </p:sp>
      <p:sp>
        <p:nvSpPr>
          <p:cNvPr id="12" name="11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4" name="13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863870309"/>
              </p:ext>
            </p:extLst>
          </p:nvPr>
        </p:nvGraphicFramePr>
        <p:xfrm>
          <a:off x="341702" y="1340768"/>
          <a:ext cx="8622786" cy="17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8" name="17 Diagrama"/>
          <p:cNvGraphicFramePr/>
          <p:nvPr>
            <p:extLst>
              <p:ext uri="{D42A27DB-BD31-4B8C-83A1-F6EECF244321}">
                <p14:modId xmlns:p14="http://schemas.microsoft.com/office/powerpoint/2010/main" val="836740516"/>
              </p:ext>
            </p:extLst>
          </p:nvPr>
        </p:nvGraphicFramePr>
        <p:xfrm>
          <a:off x="179512" y="3429000"/>
          <a:ext cx="8745078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509157" y="836712"/>
            <a:ext cx="831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Los conflictos entre los trabajadores como grupo y la empresa </a:t>
            </a:r>
            <a:r>
              <a:rPr lang="es-ES_tradnl" dirty="0">
                <a:sym typeface="Wingdings" panose="05000000000000000000" pitchFamily="2" charset="2"/>
              </a:rPr>
              <a:t> Conflictos colectivos.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3110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CuadroTexto">
            <a:hlinkClick r:id="rId3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71388" y="8579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5. Los conflictos colectivos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7" name="16 Flecha izquierda">
            <a:hlinkClick r:id="rId5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0" name="29 Proceso alternativo"/>
          <p:cNvSpPr/>
          <p:nvPr/>
        </p:nvSpPr>
        <p:spPr>
          <a:xfrm>
            <a:off x="5477662" y="4264384"/>
            <a:ext cx="3456384" cy="1656184"/>
          </a:xfrm>
          <a:prstGeom prst="flowChartAlternateProcess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HUELGA </a:t>
            </a:r>
            <a:r>
              <a:rPr lang="es-ES_tradnl" dirty="0">
                <a:solidFill>
                  <a:schemeClr val="tx1"/>
                </a:solidFill>
                <a:sym typeface="Wingdings" panose="05000000000000000000" pitchFamily="2" charset="2"/>
              </a:rPr>
              <a:t> Para que sea legal debe ser laboral, directa, no novatoria y no abusiva. Debe cumplir con el procedimiento.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172077" y="1072890"/>
            <a:ext cx="8693750" cy="830997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Se excluyen las huelgas </a:t>
            </a:r>
            <a:r>
              <a:rPr lang="es-ES_tradnl" sz="1600" b="1" dirty="0"/>
              <a:t>estrictamente políticas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Si son legales las huelgas contra los poderes públicos por consecuencias económicas, sociales y laborales</a:t>
            </a:r>
          </a:p>
        </p:txBody>
      </p:sp>
      <p:sp>
        <p:nvSpPr>
          <p:cNvPr id="35" name="34 Rectángulo"/>
          <p:cNvSpPr/>
          <p:nvPr/>
        </p:nvSpPr>
        <p:spPr>
          <a:xfrm>
            <a:off x="172077" y="2477219"/>
            <a:ext cx="8693750" cy="58477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Prohibidas las huelgas de solidaridad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Si que se permiten cuando se trata de </a:t>
            </a:r>
            <a:r>
              <a:rPr lang="es-ES_tradnl" sz="1600" b="1" dirty="0"/>
              <a:t>solidaridad con otros compañeros </a:t>
            </a:r>
            <a:r>
              <a:rPr lang="es-ES_tradnl" sz="1600" dirty="0"/>
              <a:t>de trabajo</a:t>
            </a:r>
            <a:endParaRPr lang="es-ES" sz="1600" dirty="0"/>
          </a:p>
        </p:txBody>
      </p:sp>
      <p:sp>
        <p:nvSpPr>
          <p:cNvPr id="29" name="28 Rectángulo"/>
          <p:cNvSpPr/>
          <p:nvPr/>
        </p:nvSpPr>
        <p:spPr>
          <a:xfrm>
            <a:off x="172077" y="3431326"/>
            <a:ext cx="8693750" cy="830997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b="1" dirty="0"/>
              <a:t>No cabe </a:t>
            </a:r>
            <a:r>
              <a:rPr lang="es-ES_tradnl" sz="1600" dirty="0"/>
              <a:t>una huelga para </a:t>
            </a:r>
            <a:r>
              <a:rPr lang="es-ES_tradnl" sz="1600" b="1" dirty="0"/>
              <a:t>modificar algo que está pactado en un convenio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Otra distinta sería para introducir algo nuevo en el convenio que no modifique lo pactado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Se permite ir a la huelga si la empresa no cumple el convenio</a:t>
            </a:r>
            <a:endParaRPr lang="es-ES" sz="16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145424" y="676226"/>
            <a:ext cx="5097276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Huelga laboral</a:t>
            </a:r>
            <a:endParaRPr lang="es-ES" dirty="0"/>
          </a:p>
        </p:txBody>
      </p:sp>
      <p:sp>
        <p:nvSpPr>
          <p:cNvPr id="28" name="27 CuadroTexto"/>
          <p:cNvSpPr txBox="1"/>
          <p:nvPr/>
        </p:nvSpPr>
        <p:spPr>
          <a:xfrm>
            <a:off x="165181" y="2107887"/>
            <a:ext cx="5097276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Huelga directa</a:t>
            </a:r>
            <a:endParaRPr lang="es-ES" dirty="0"/>
          </a:p>
        </p:txBody>
      </p:sp>
      <p:sp>
        <p:nvSpPr>
          <p:cNvPr id="41" name="40 CuadroTexto"/>
          <p:cNvSpPr txBox="1"/>
          <p:nvPr/>
        </p:nvSpPr>
        <p:spPr>
          <a:xfrm>
            <a:off x="172077" y="3061994"/>
            <a:ext cx="5097276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Huelga no altere convenio en vigor</a:t>
            </a:r>
            <a:endParaRPr lang="es-ES" dirty="0"/>
          </a:p>
        </p:txBody>
      </p:sp>
      <p:sp>
        <p:nvSpPr>
          <p:cNvPr id="43" name="42 Rectángulo"/>
          <p:cNvSpPr/>
          <p:nvPr/>
        </p:nvSpPr>
        <p:spPr>
          <a:xfrm>
            <a:off x="208629" y="4607383"/>
            <a:ext cx="5082842" cy="1323439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Huelgas abusivas </a:t>
            </a:r>
            <a:r>
              <a:rPr lang="es-ES_tradnl" sz="1600" dirty="0">
                <a:sym typeface="Wingdings" panose="05000000000000000000" pitchFamily="2" charset="2"/>
              </a:rPr>
              <a:t> ilegales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Rotatorias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Estratégicas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De celo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A la japonesa</a:t>
            </a:r>
            <a:endParaRPr lang="es-ES" sz="160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194195" y="4238051"/>
            <a:ext cx="5097276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Huelgas no abusivas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8975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CuadroTexto">
            <a:hlinkClick r:id="rId3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71388" y="8579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5. Los conflictos colectivos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7" name="16 Flecha izquierda">
            <a:hlinkClick r:id="rId5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216699" y="1896493"/>
            <a:ext cx="4390994" cy="2800767"/>
          </a:xfrm>
          <a:prstGeom prst="rect">
            <a:avLst/>
          </a:prstGeom>
          <a:ln w="5080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Pueden convocarla: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El comité de empresa y los delegados de personal 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Los sindicatos implantados en ese ámbito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Los trabajadores en votación por mayoría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Procedimiento para convocarla: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Preavisar con 5 días de antelación a la empresa y a la Autoridad Laboral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En comunidades autónomas suele existir un ASEC (Acuerdo  Solución Extrajudicial de Conflictos)</a:t>
            </a:r>
          </a:p>
        </p:txBody>
      </p:sp>
      <p:sp>
        <p:nvSpPr>
          <p:cNvPr id="35" name="34 Rectángulo"/>
          <p:cNvSpPr/>
          <p:nvPr/>
        </p:nvSpPr>
        <p:spPr>
          <a:xfrm rot="21600000">
            <a:off x="4869235" y="1134037"/>
            <a:ext cx="4126880" cy="1077218"/>
          </a:xfrm>
          <a:prstGeom prst="rect">
            <a:avLst/>
          </a:prstGeom>
          <a:ln w="5080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Se constituye un comité de huelga formado por un máx. de 12 miembros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Funciones: resolver el conflicto y garantizar seguridad y vigilancia</a:t>
            </a:r>
            <a:endParaRPr lang="es-ES" sz="1600" dirty="0"/>
          </a:p>
        </p:txBody>
      </p:sp>
      <p:sp>
        <p:nvSpPr>
          <p:cNvPr id="29" name="28 Rectángulo"/>
          <p:cNvSpPr/>
          <p:nvPr/>
        </p:nvSpPr>
        <p:spPr>
          <a:xfrm>
            <a:off x="4835227" y="2780928"/>
            <a:ext cx="4145534" cy="1569660"/>
          </a:xfrm>
          <a:prstGeom prst="rect">
            <a:avLst/>
          </a:prstGeom>
          <a:ln w="5080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Prohibido el </a:t>
            </a:r>
            <a:r>
              <a:rPr lang="es-ES_tradnl" sz="1600" dirty="0" err="1"/>
              <a:t>esquirolaje</a:t>
            </a:r>
            <a:endParaRPr lang="es-ES_tradnl" sz="1600" dirty="0"/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Los trabajadores pueden organizar piquetes informativos pero no violentos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Está permitido ocupar locales para ejercer derecho de reunión e información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Respetar derecho de acudir o no a la huelga</a:t>
            </a:r>
            <a:endParaRPr lang="es-ES" sz="16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16699" y="1487979"/>
            <a:ext cx="4390994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Convocatoria huelga</a:t>
            </a:r>
            <a:endParaRPr lang="es-ES" dirty="0"/>
          </a:p>
        </p:txBody>
      </p:sp>
      <p:sp>
        <p:nvSpPr>
          <p:cNvPr id="28" name="27 CuadroTexto"/>
          <p:cNvSpPr txBox="1"/>
          <p:nvPr/>
        </p:nvSpPr>
        <p:spPr>
          <a:xfrm>
            <a:off x="4822228" y="4512594"/>
            <a:ext cx="4209762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Consecuencia de la huelga</a:t>
            </a:r>
            <a:endParaRPr lang="es-ES" dirty="0"/>
          </a:p>
        </p:txBody>
      </p:sp>
      <p:sp>
        <p:nvSpPr>
          <p:cNvPr id="41" name="40 CuadroTexto"/>
          <p:cNvSpPr txBox="1"/>
          <p:nvPr/>
        </p:nvSpPr>
        <p:spPr>
          <a:xfrm>
            <a:off x="4827550" y="2397865"/>
            <a:ext cx="4160888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Desarrollo de la huelga</a:t>
            </a:r>
            <a:endParaRPr lang="es-ES" dirty="0"/>
          </a:p>
        </p:txBody>
      </p:sp>
      <p:sp>
        <p:nvSpPr>
          <p:cNvPr id="46" name="45 CuadroTexto"/>
          <p:cNvSpPr txBox="1"/>
          <p:nvPr/>
        </p:nvSpPr>
        <p:spPr>
          <a:xfrm rot="21600000">
            <a:off x="4850582" y="764703"/>
            <a:ext cx="4130180" cy="36933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Comité de huelga</a:t>
            </a:r>
            <a:endParaRPr lang="es-ES" dirty="0"/>
          </a:p>
        </p:txBody>
      </p:sp>
      <p:sp>
        <p:nvSpPr>
          <p:cNvPr id="15" name="14 Rectángulo"/>
          <p:cNvSpPr/>
          <p:nvPr/>
        </p:nvSpPr>
        <p:spPr>
          <a:xfrm>
            <a:off x="4841130" y="4905543"/>
            <a:ext cx="4190860" cy="830997"/>
          </a:xfrm>
          <a:prstGeom prst="rect">
            <a:avLst/>
          </a:prstGeom>
          <a:ln w="5080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Los trabajadores no cobran salario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La empresa no cotiza a la seguridad social durante la huelga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456727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71389" y="42626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5. Los conflictos colectivos</a:t>
            </a:r>
          </a:p>
        </p:txBody>
      </p:sp>
      <p:sp>
        <p:nvSpPr>
          <p:cNvPr id="12" name="11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4" name="13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818789203"/>
              </p:ext>
            </p:extLst>
          </p:nvPr>
        </p:nvGraphicFramePr>
        <p:xfrm>
          <a:off x="341702" y="1340768"/>
          <a:ext cx="8622786" cy="17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8" name="17 Diagrama"/>
          <p:cNvGraphicFramePr/>
          <p:nvPr>
            <p:extLst>
              <p:ext uri="{D42A27DB-BD31-4B8C-83A1-F6EECF244321}">
                <p14:modId xmlns:p14="http://schemas.microsoft.com/office/powerpoint/2010/main" val="691119301"/>
              </p:ext>
            </p:extLst>
          </p:nvPr>
        </p:nvGraphicFramePr>
        <p:xfrm>
          <a:off x="71389" y="3429000"/>
          <a:ext cx="8853201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1715376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71389" y="42626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6. El derecho de reunión</a:t>
            </a:r>
          </a:p>
        </p:txBody>
      </p:sp>
      <p:sp>
        <p:nvSpPr>
          <p:cNvPr id="12" name="11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4" name="13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6" y="1080396"/>
            <a:ext cx="8280920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trabajadores tienen derecho a reunirse dentro de la empresa: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Obligación de la empresa de facilitar lugar de reunión si dispone de él.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que acuden están fuera de horario de trabajo.</a:t>
            </a:r>
            <a:endParaRPr lang="es-E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8" name="17 Diagrama"/>
          <p:cNvGraphicFramePr/>
          <p:nvPr>
            <p:extLst>
              <p:ext uri="{D42A27DB-BD31-4B8C-83A1-F6EECF244321}">
                <p14:modId xmlns:p14="http://schemas.microsoft.com/office/powerpoint/2010/main" val="3379763740"/>
              </p:ext>
            </p:extLst>
          </p:nvPr>
        </p:nvGraphicFramePr>
        <p:xfrm>
          <a:off x="82946" y="3933056"/>
          <a:ext cx="8953550" cy="187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49891"/>
              </p:ext>
            </p:extLst>
          </p:nvPr>
        </p:nvGraphicFramePr>
        <p:xfrm>
          <a:off x="369563" y="2420888"/>
          <a:ext cx="8327600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7167">
                <a:tc>
                  <a:txBody>
                    <a:bodyPr/>
                    <a:lstStyle/>
                    <a:p>
                      <a:r>
                        <a:rPr lang="es-ES_tradnl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Procedimiento</a:t>
                      </a:r>
                      <a:r>
                        <a:rPr lang="es-ES_tradnl" sz="16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de reunión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098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dirty="0"/>
                        <a:t>Convocatoria por los delegados</a:t>
                      </a:r>
                      <a:r>
                        <a:rPr lang="es-ES_tradnl" sz="1600" baseline="0" dirty="0"/>
                        <a:t> </a:t>
                      </a:r>
                      <a:r>
                        <a:rPr lang="es-ES_tradnl" sz="1600" dirty="0"/>
                        <a:t>de personal o comité de empresa, o bien los trabajadores si</a:t>
                      </a:r>
                      <a:r>
                        <a:rPr lang="es-ES_tradnl" sz="1600" baseline="0" dirty="0"/>
                        <a:t> suponen el 33 % de la plantilla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aseline="0" dirty="0"/>
                        <a:t>Se debe comunicar a la empresa con 48 horas de antelación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aseline="0" dirty="0"/>
                        <a:t>Los acuerdos que afectan a toda la plantilla requieren de un acuerdo de la mitad más uno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80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326" y="-3340"/>
            <a:ext cx="5937834" cy="69603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b="1" dirty="0"/>
              <a:t>CONTENIDOS</a:t>
            </a:r>
            <a:endParaRPr lang="es-ES" b="1" dirty="0"/>
          </a:p>
        </p:txBody>
      </p:sp>
      <p:sp>
        <p:nvSpPr>
          <p:cNvPr id="5" name="4 Rectángulo">
            <a:hlinkClick r:id="rId2" action="ppaction://hlinksldjump" tooltip="click punto 1"/>
          </p:cNvPr>
          <p:cNvSpPr/>
          <p:nvPr/>
        </p:nvSpPr>
        <p:spPr>
          <a:xfrm>
            <a:off x="356921" y="1055184"/>
            <a:ext cx="81365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s-ES_tradnl" sz="2800" b="1" dirty="0">
                <a:solidFill>
                  <a:prstClr val="black"/>
                </a:solidFill>
              </a:rPr>
              <a:t>La libertad sindical</a:t>
            </a:r>
          </a:p>
        </p:txBody>
      </p:sp>
      <p:sp>
        <p:nvSpPr>
          <p:cNvPr id="6" name="5 Rectángulo">
            <a:hlinkClick r:id="rId3" action="ppaction://hlinksldjump"/>
          </p:cNvPr>
          <p:cNvSpPr/>
          <p:nvPr/>
        </p:nvSpPr>
        <p:spPr>
          <a:xfrm>
            <a:off x="394503" y="1970958"/>
            <a:ext cx="8614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3.  Los sindicatos</a:t>
            </a:r>
          </a:p>
        </p:txBody>
      </p:sp>
      <p:sp>
        <p:nvSpPr>
          <p:cNvPr id="8" name="7 Rectángulo">
            <a:hlinkClick r:id="rId4" action="ppaction://hlinksldjump"/>
          </p:cNvPr>
          <p:cNvSpPr/>
          <p:nvPr/>
        </p:nvSpPr>
        <p:spPr>
          <a:xfrm>
            <a:off x="394503" y="2474808"/>
            <a:ext cx="8049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4.  El convenio colectivo</a:t>
            </a:r>
          </a:p>
        </p:txBody>
      </p:sp>
      <p:sp>
        <p:nvSpPr>
          <p:cNvPr id="10" name="9 Rectángulo">
            <a:hlinkClick r:id="rId5" action="ppaction://hlinksldjump"/>
          </p:cNvPr>
          <p:cNvSpPr/>
          <p:nvPr/>
        </p:nvSpPr>
        <p:spPr>
          <a:xfrm>
            <a:off x="366794" y="1516849"/>
            <a:ext cx="77718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2.  La representación unitaria</a:t>
            </a: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181025" y="1276482"/>
            <a:ext cx="351794" cy="442037"/>
          </a:xfrm>
          <a:prstGeom prst="rect">
            <a:avLst/>
          </a:prstGeom>
        </p:spPr>
      </p:pic>
      <p:sp>
        <p:nvSpPr>
          <p:cNvPr id="9" name="8 Rectángulo">
            <a:hlinkClick r:id="rId7" action="ppaction://hlinksldjump"/>
          </p:cNvPr>
          <p:cNvSpPr/>
          <p:nvPr/>
        </p:nvSpPr>
        <p:spPr>
          <a:xfrm>
            <a:off x="400484" y="3010433"/>
            <a:ext cx="8049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5.  Los conflictos colectivos</a:t>
            </a:r>
          </a:p>
        </p:txBody>
      </p:sp>
      <p:sp>
        <p:nvSpPr>
          <p:cNvPr id="11" name="10 Rectángulo">
            <a:hlinkClick r:id="rId8" action="ppaction://hlinksldjump"/>
          </p:cNvPr>
          <p:cNvSpPr/>
          <p:nvPr/>
        </p:nvSpPr>
        <p:spPr>
          <a:xfrm>
            <a:off x="400484" y="3573846"/>
            <a:ext cx="8049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6.  El derecho de reunión</a:t>
            </a:r>
          </a:p>
        </p:txBody>
      </p:sp>
    </p:spTree>
    <p:extLst>
      <p:ext uri="{BB962C8B-B14F-4D97-AF65-F5344CB8AC3E}">
        <p14:creationId xmlns:p14="http://schemas.microsoft.com/office/powerpoint/2010/main" val="78934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BD1AC-2EBF-44D1-B0D1-F59DCD73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/>
          <a:lstStyle/>
          <a:p>
            <a:r>
              <a:rPr lang="es-ES" dirty="0">
                <a:solidFill>
                  <a:srgbClr val="92D050"/>
                </a:solidFill>
              </a:rPr>
              <a:t>RECUERDA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79A394-C202-402E-A66F-0D05BA4A8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2592288"/>
          </a:xfrm>
        </p:spPr>
        <p:txBody>
          <a:bodyPr/>
          <a:lstStyle/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PUEDES ACCEDER 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VÍDEOS Y ENLACES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 EL AULA DIGITAL DE FOL</a:t>
            </a:r>
          </a:p>
          <a:p>
            <a:r>
              <a:rPr lang="es-ES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AQUÍ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55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7" name="6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173588" y="1683"/>
            <a:ext cx="8970411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s-ES_tradnl" b="1" dirty="0"/>
              <a:t>La libertad sindical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2410034" y="859059"/>
            <a:ext cx="6692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_tradnl" dirty="0"/>
              <a:t>Reconocidos legalmente desde 1977</a:t>
            </a:r>
          </a:p>
          <a:p>
            <a:pPr marL="285750" indent="-285750">
              <a:buFontTx/>
              <a:buChar char="-"/>
            </a:pPr>
            <a:r>
              <a:rPr lang="es-ES_tradnl" dirty="0"/>
              <a:t>Constitución Española </a:t>
            </a:r>
            <a:r>
              <a:rPr lang="es-ES_tradnl" dirty="0">
                <a:sym typeface="Wingdings" panose="05000000000000000000" pitchFamily="2" charset="2"/>
              </a:rPr>
              <a:t> libertad sindical  es un derecho art. 28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ym typeface="Wingdings" panose="05000000000000000000" pitchFamily="2" charset="2"/>
              </a:rPr>
              <a:t>Tiene dos vertientes:</a:t>
            </a:r>
            <a:endParaRPr lang="es-ES_tradnl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329849" y="2116554"/>
            <a:ext cx="131123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L.S. Positiva</a:t>
            </a:r>
            <a:endParaRPr lang="es-ES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190416" y="2886307"/>
            <a:ext cx="159010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L. S. Negativa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39433" y="1136058"/>
            <a:ext cx="223644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Los SINDICATOS</a:t>
            </a:r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1780516" y="2305866"/>
            <a:ext cx="1119052" cy="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Rectángulo"/>
          <p:cNvSpPr/>
          <p:nvPr/>
        </p:nvSpPr>
        <p:spPr>
          <a:xfrm>
            <a:off x="3128904" y="1977184"/>
            <a:ext cx="4955552" cy="64807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s-ES_tradnl" dirty="0">
                <a:solidFill>
                  <a:schemeClr val="tx1"/>
                </a:solidFill>
              </a:rPr>
              <a:t>Derecho a afiliarse y darse de baja.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olidFill>
                  <a:schemeClr val="tx1"/>
                </a:solidFill>
              </a:rPr>
              <a:t>A fundar sindicatos y confederaciones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3128904" y="2755288"/>
            <a:ext cx="4955552" cy="59863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s-ES_tradnl" dirty="0">
                <a:solidFill>
                  <a:schemeClr val="tx1"/>
                </a:solidFill>
              </a:rPr>
              <a:t>Derecho a no afiliarse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olidFill>
                  <a:schemeClr val="tx1"/>
                </a:solidFill>
              </a:rPr>
              <a:t>No es obligatorio pertenecer a un sindicato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8" name="17 Conector recto de flecha"/>
          <p:cNvCxnSpPr/>
          <p:nvPr/>
        </p:nvCxnSpPr>
        <p:spPr>
          <a:xfrm>
            <a:off x="1834572" y="3070973"/>
            <a:ext cx="1119052" cy="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55116" y="4545993"/>
            <a:ext cx="1585967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Modelos de participación</a:t>
            </a:r>
            <a:endParaRPr lang="es-ES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20 Conector recto de flecha"/>
          <p:cNvCxnSpPr/>
          <p:nvPr/>
        </p:nvCxnSpPr>
        <p:spPr>
          <a:xfrm flipV="1">
            <a:off x="1641083" y="4185083"/>
            <a:ext cx="554892" cy="36091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2233414" y="3501008"/>
            <a:ext cx="6824574" cy="136815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REPRESENTACIÓN UNITARIA</a:t>
            </a:r>
            <a:r>
              <a:rPr lang="es-ES_tradnl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olidFill>
                  <a:schemeClr val="tx1"/>
                </a:solidFill>
              </a:rPr>
              <a:t>Formada por los </a:t>
            </a:r>
            <a:r>
              <a:rPr lang="es-ES_tradnl" b="1" i="1" dirty="0">
                <a:solidFill>
                  <a:schemeClr val="tx1"/>
                </a:solidFill>
              </a:rPr>
              <a:t>delegados de persona</a:t>
            </a:r>
            <a:r>
              <a:rPr lang="es-ES_tradnl" dirty="0">
                <a:solidFill>
                  <a:schemeClr val="tx1"/>
                </a:solidFill>
              </a:rPr>
              <a:t>l y por el </a:t>
            </a:r>
            <a:r>
              <a:rPr lang="es-ES_tradnl" b="1" i="1" dirty="0">
                <a:solidFill>
                  <a:schemeClr val="tx1"/>
                </a:solidFill>
              </a:rPr>
              <a:t>comité de empresa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olidFill>
                  <a:schemeClr val="tx1"/>
                </a:solidFill>
              </a:rPr>
              <a:t>Elegidos por los compañeros de trabajo , a través de unas elecciones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31" name="30 Conector recto de flecha"/>
          <p:cNvCxnSpPr/>
          <p:nvPr/>
        </p:nvCxnSpPr>
        <p:spPr>
          <a:xfrm>
            <a:off x="1641083" y="5192324"/>
            <a:ext cx="554892" cy="28808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Rectángulo"/>
          <p:cNvSpPr/>
          <p:nvPr/>
        </p:nvSpPr>
        <p:spPr>
          <a:xfrm>
            <a:off x="2233414" y="4867935"/>
            <a:ext cx="6824574" cy="122495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REPRESENTACIÓN SINDICAL</a:t>
            </a:r>
            <a:r>
              <a:rPr lang="es-ES_tradnl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olidFill>
                  <a:schemeClr val="tx1"/>
                </a:solidFill>
              </a:rPr>
              <a:t>Son los </a:t>
            </a:r>
            <a:r>
              <a:rPr lang="es-ES_tradnl" b="1" i="1" dirty="0">
                <a:solidFill>
                  <a:schemeClr val="tx1"/>
                </a:solidFill>
              </a:rPr>
              <a:t>delegados sindicales</a:t>
            </a:r>
            <a:r>
              <a:rPr lang="es-ES_tradnl" dirty="0">
                <a:solidFill>
                  <a:schemeClr val="tx1"/>
                </a:solidFill>
              </a:rPr>
              <a:t> y </a:t>
            </a:r>
            <a:r>
              <a:rPr lang="es-ES_tradnl" b="1" i="1" dirty="0">
                <a:solidFill>
                  <a:schemeClr val="tx1"/>
                </a:solidFill>
              </a:rPr>
              <a:t>secciones sindicales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olidFill>
                  <a:schemeClr val="tx1"/>
                </a:solidFill>
              </a:rPr>
              <a:t>Elegidos por los sindicatos </a:t>
            </a:r>
            <a:r>
              <a:rPr lang="es-ES_tradnl" i="1" dirty="0">
                <a:solidFill>
                  <a:schemeClr val="tx1"/>
                </a:solidFill>
              </a:rPr>
              <a:t>para representar a los mismos </a:t>
            </a:r>
            <a:r>
              <a:rPr lang="es-ES_tradnl" dirty="0">
                <a:solidFill>
                  <a:schemeClr val="tx1"/>
                </a:solidFill>
              </a:rPr>
              <a:t>dentro de la empresa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6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CuadroTexto">
            <a:hlinkClick r:id="rId3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99574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La representación unitaria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5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>
            <a:hlinkClick r:id="rId6" action="ppaction://hlinksldjump"/>
          </p:cNvPr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807148856"/>
              </p:ext>
            </p:extLst>
          </p:nvPr>
        </p:nvGraphicFramePr>
        <p:xfrm>
          <a:off x="210894" y="908720"/>
          <a:ext cx="864096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" name="8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85441" y="4486148"/>
            <a:ext cx="287793" cy="361618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2281175" y="4486148"/>
            <a:ext cx="287793" cy="361618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558806" y="4486147"/>
            <a:ext cx="287793" cy="361618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6734608" y="4486147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5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901760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200" b="1" dirty="0"/>
              <a:t>2. La representación unitaria</a:t>
            </a:r>
          </a:p>
        </p:txBody>
      </p:sp>
      <p:sp>
        <p:nvSpPr>
          <p:cNvPr id="46" name="45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7" name="46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1682555448"/>
              </p:ext>
            </p:extLst>
          </p:nvPr>
        </p:nvGraphicFramePr>
        <p:xfrm>
          <a:off x="92722" y="621637"/>
          <a:ext cx="891010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114239" y="5639042"/>
            <a:ext cx="800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Para candidatura independiente hace falta entregar un aval de firmas triple de puestos que se desean ocupar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43326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901760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200" b="1" dirty="0"/>
              <a:t>2. La representación unitaria</a:t>
            </a:r>
          </a:p>
        </p:txBody>
      </p:sp>
      <p:sp>
        <p:nvSpPr>
          <p:cNvPr id="46" name="45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7" name="46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2138453124"/>
              </p:ext>
            </p:extLst>
          </p:nvPr>
        </p:nvGraphicFramePr>
        <p:xfrm>
          <a:off x="172058" y="607560"/>
          <a:ext cx="6087243" cy="5456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48910"/>
              </p:ext>
            </p:extLst>
          </p:nvPr>
        </p:nvGraphicFramePr>
        <p:xfrm>
          <a:off x="6156176" y="836712"/>
          <a:ext cx="28865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Delegados de personal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6- 10 trbjs.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1 delegado </a:t>
                      </a:r>
                      <a:r>
                        <a:rPr lang="es-ES_tradnl" dirty="0" err="1"/>
                        <a:t>vol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11-30</a:t>
                      </a:r>
                      <a:r>
                        <a:rPr lang="es-ES_tradnl" baseline="0" dirty="0"/>
                        <a:t> trbjs.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1 delegado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31- 49</a:t>
                      </a:r>
                      <a:r>
                        <a:rPr lang="es-ES_tradnl" baseline="0" dirty="0"/>
                        <a:t> trbjs.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3 delegados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8" name="4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131003"/>
              </p:ext>
            </p:extLst>
          </p:nvPr>
        </p:nvGraphicFramePr>
        <p:xfrm>
          <a:off x="6156176" y="2492896"/>
          <a:ext cx="282646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Comité de empresa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Trbjs.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Miembros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50-100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5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101-250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9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251-500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13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501-750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17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751-1000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&gt;1000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2 </a:t>
                      </a:r>
                      <a:r>
                        <a:rPr lang="es-ES_tradnl" baseline="0" dirty="0"/>
                        <a:t>más por cada 1000 o fracción (máx. 75)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45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901760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200" b="1" dirty="0"/>
              <a:t>2. La representación unitaria</a:t>
            </a:r>
          </a:p>
        </p:txBody>
      </p:sp>
      <p:sp>
        <p:nvSpPr>
          <p:cNvPr id="46" name="45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7" name="46 Flecha derecha">
            <a:hlinkClick r:id="rId2" action="ppaction://hlinksldjump"/>
          </p:cNvPr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755920222"/>
              </p:ext>
            </p:extLst>
          </p:nvPr>
        </p:nvGraphicFramePr>
        <p:xfrm>
          <a:off x="-180528" y="1340768"/>
          <a:ext cx="914501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2243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1 Título"/>
          <p:cNvSpPr txBox="1">
            <a:spLocks/>
          </p:cNvSpPr>
          <p:nvPr/>
        </p:nvSpPr>
        <p:spPr>
          <a:xfrm>
            <a:off x="142254" y="42626"/>
            <a:ext cx="90017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La representación unitaria</a:t>
            </a:r>
          </a:p>
        </p:txBody>
      </p:sp>
      <p:sp>
        <p:nvSpPr>
          <p:cNvPr id="51" name="50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 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>
            <a:hlinkClick r:id="rId3" action="ppaction://hlinksldjump"/>
          </p:cNvPr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148530" y="1628800"/>
            <a:ext cx="2741231" cy="53634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COMPETENCIAS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58154" y="2233177"/>
            <a:ext cx="3958444" cy="830997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Recibir información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Derecho a ser consultado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Vigilar el cumplimiento de la normativa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58154" y="3196105"/>
            <a:ext cx="2741231" cy="53634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GARANTÍAS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42254" y="3789040"/>
            <a:ext cx="8822234" cy="2062103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No pueden ser despedidos ni sancionados de forma discriminatoria, sino despido nulo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Si es despido improcedente el representante decide si cobra la indemnización o si pide readmisión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Si se le impone sanción grave o muy grave: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1º escuchar al representante (apertura de expediente contradictorio), sino nulo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Prioridad de permanencia en la empresa, en despido o traslado colectivo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Derecho a expresar sus opiniones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Derecho a un crédito horario para realizar sus funciones (ver tabla)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Por convenio posibilidad de “liberados sindicales” que acumulan las horas de todos los delegados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206535" y="865676"/>
            <a:ext cx="8653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i="1" dirty="0"/>
              <a:t>Los delegados de personal y miembros del comité de empresa disponen de una serie de </a:t>
            </a:r>
            <a:r>
              <a:rPr lang="es-ES_tradnl" b="1" i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competencias y garantías </a:t>
            </a:r>
            <a:r>
              <a:rPr lang="es-ES_tradnl" i="1" dirty="0"/>
              <a:t>para poder realizar sus funciones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283611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3796</TotalTime>
  <Words>1859</Words>
  <Application>Microsoft Office PowerPoint</Application>
  <PresentationFormat>Presentación en pantalla (4:3)</PresentationFormat>
  <Paragraphs>282</Paragraphs>
  <Slides>18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Tema de Office</vt:lpstr>
      <vt:lpstr>Presentación de PowerPoint</vt:lpstr>
      <vt:lpstr>CONTENIDOS</vt:lpstr>
      <vt:lpstr>RECUERDA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María del Carmen Arrieta Medrano</cp:lastModifiedBy>
  <cp:revision>526</cp:revision>
  <dcterms:created xsi:type="dcterms:W3CDTF">2013-09-12T06:29:10Z</dcterms:created>
  <dcterms:modified xsi:type="dcterms:W3CDTF">2021-09-08T09:16:54Z</dcterms:modified>
</cp:coreProperties>
</file>