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DDB9A79-328C-42C7-98B3-50A83680B02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868320"/>
            <a:ext cx="9071640" cy="614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Assignment 2 (total weight of 45%)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 (5 mins)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Which controller design method you used?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 If it is from the scripts we gave – do not present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 Different control strategy (one slide to briefly explain)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Design-space exploration graph (1 slide)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 State-space exploration method you used (one slide to briefly explain)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Compare your part 1 timing analysis results with chronVAL (part 2) timing analysis results (1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slide)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Part 2: chronSIM simulation snapshot for one event-chain and chronOPT optimisation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snapshot (max 2 slides)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Part 3: chronSIM simulation snapshots (1 slide)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completion of Assignment 2: 80%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Part 1: Your design meets all the requirements and you did a brute-force design space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exploration (25%)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Part 2: Your basic Inchron model conforms to the timing results you obtained from Part 1.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did a basic chronOPT optimisation (35%)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Part 3: You answered the questions for flexRay implementation and your Inchron model 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(20%)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Bonus: 20%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Using different controller strategies (e.g. LQR, ... 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Design space exploration using intelligent methods (genetic, pareto, ...)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Coherent logic behind design choices (synchronisation of processors, relative start times of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tasks, ...)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Timing results from efficient use of chronOPT (changing different parameters like sampling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periods of tasks)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II - Control over CAN and Flexray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188720" y="1833480"/>
            <a:ext cx="75045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controller design method you used?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5760" y="1563480"/>
            <a:ext cx="7008840" cy="1911240"/>
          </a:xfrm>
          <a:prstGeom prst="rect">
            <a:avLst/>
          </a:prstGeom>
          <a:ln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274320" y="3749040"/>
            <a:ext cx="886968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Sampling period defined from the sensor to actuator delay: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Ts + 2 x Slot size + m_s + Ta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0.1 ms + 2 x 2.5 ms + 1ms + 2ms =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8.1 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be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Poles found with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Pareto Algebra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954400" y="4206240"/>
            <a:ext cx="3463920" cy="31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Design-space exploration graph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21720" y="1768680"/>
            <a:ext cx="88358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part 1 timing analysis with chronVAL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200400" y="4023360"/>
            <a:ext cx="3620880" cy="31798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273600" y="1554480"/>
            <a:ext cx="9601920" cy="21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chronSIM simulation snapshot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194560" y="1737360"/>
            <a:ext cx="5286600" cy="553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02760" y="182880"/>
            <a:ext cx="9481320" cy="544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38120" y="3657600"/>
            <a:ext cx="9071640" cy="38091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2834640" y="-25920"/>
            <a:ext cx="4023360" cy="359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2017-04-07T17:09:08Z</dcterms:created>
  <dc:creator/>
  <dc:description/>
  <dc:language>en-US</dc:language>
  <cp:lastModifiedBy/>
  <dcterms:modified xsi:type="dcterms:W3CDTF">2017-04-07T18:57:37Z</dcterms:modified>
  <cp:revision>3</cp:revision>
  <dc:subject/>
  <dc:title/>
</cp:coreProperties>
</file>