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6E652-AF57-4491-85CF-9ECE0F9B5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4D6EE6-DE35-4233-B1FB-5461379B7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75ECBD-FA4F-4686-97F2-CE3C43B9E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F029-87D3-42F6-AFF3-FB215960DEE9}" type="datetimeFigureOut">
              <a:rPr lang="zh-TW" altLang="en-US" smtClean="0"/>
              <a:t>2022/8/14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A74AA3-8ABB-4F40-81F9-894781B7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A8C04F-088F-4E79-BBD4-E7341A6E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84EB-4464-498B-8686-9BE28269C9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70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AADC85-B7A9-40A5-8AD0-6E66E64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DC970D-8537-4AEE-BD5A-E84E7FF04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94AF93-4A4E-41EE-B57A-4C8AEAF1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F029-87D3-42F6-AFF3-FB215960DEE9}" type="datetimeFigureOut">
              <a:rPr lang="zh-TW" altLang="en-US" smtClean="0"/>
              <a:t>2022/8/14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41BA94-3C0F-4624-92F0-D5F230A5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3E5DE4-E73E-4477-BB2D-8B8CF5A4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84EB-4464-498B-8686-9BE28269C9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75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A85EC97-D4CD-4322-BC37-407F5F45E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5C1C1E-7E73-494E-98A6-B2008C015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53CE3E-C9C2-4938-BB7F-14598E6B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F029-87D3-42F6-AFF3-FB215960DEE9}" type="datetimeFigureOut">
              <a:rPr lang="zh-TW" altLang="en-US" smtClean="0"/>
              <a:t>2022/8/14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2A2EF4-7363-46C1-BB37-000F79143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BC1A52-3C13-49FB-B71A-4D4C5B4F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84EB-4464-498B-8686-9BE28269C9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79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64D4DF-77B1-4CCC-9D6D-70423A4A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A3F978-D69E-4B08-8E81-E4491AA8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981E47-5368-465C-B7DF-AD80DE87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F029-87D3-42F6-AFF3-FB215960DEE9}" type="datetimeFigureOut">
              <a:rPr lang="zh-TW" altLang="en-US" smtClean="0"/>
              <a:t>2022/8/14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BFFA76-823F-42F3-A4B3-7D383DED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1EE71D-3199-403B-90DC-0A12C287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84EB-4464-498B-8686-9BE28269C9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55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706FC2-0BEB-4FFE-A2D4-565A1431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B611EA-4DA2-47C0-8014-471D7260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815B1E-973C-4B9A-B632-5FA04096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F029-87D3-42F6-AFF3-FB215960DEE9}" type="datetimeFigureOut">
              <a:rPr lang="zh-TW" altLang="en-US" smtClean="0"/>
              <a:t>2022/8/14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C8AF03-DB25-4631-9D3F-F6457035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118FA3-43DC-4A9B-AEAC-A3C54F14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84EB-4464-498B-8686-9BE28269C9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1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A75638-7D78-4B32-9416-338770E6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37E6C6-B5C3-4C5F-AFE5-46F096595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B2458B-0992-49C1-93EA-175DD1A0E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97778F-72A6-4E45-A163-B7E4CF1B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F029-87D3-42F6-AFF3-FB215960DEE9}" type="datetimeFigureOut">
              <a:rPr lang="zh-TW" altLang="en-US" smtClean="0"/>
              <a:t>2022/8/14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CBC268-54E7-4706-AEF4-64D0D3A9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907460-CC20-4E7B-88A1-1916D99B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84EB-4464-498B-8686-9BE28269C9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31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80506-58BF-4D35-8BD8-1D4F8E4FB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18BBCF-DAA7-40B2-BCCD-8AEE59481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9470F4-9DDE-4A57-80E9-E0643D53D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4058764-78E3-44F6-BAC4-34430F1BB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790749E-D88A-4276-BD4A-680D75B70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F11D8D-2E96-4E6D-917B-B9B209CF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F029-87D3-42F6-AFF3-FB215960DEE9}" type="datetimeFigureOut">
              <a:rPr lang="zh-TW" altLang="en-US" smtClean="0"/>
              <a:t>2022/8/14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FD5E46-AB70-4C44-A278-CE5C56DF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8002EC6-89C1-4C0D-BF4B-D1B6CB38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84EB-4464-498B-8686-9BE28269C9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20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3DE4CB-93CE-47D3-A7DE-0F9CC7C8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4A168D8-40E8-4507-9DA8-FCFF841A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F029-87D3-42F6-AFF3-FB215960DEE9}" type="datetimeFigureOut">
              <a:rPr lang="zh-TW" altLang="en-US" smtClean="0"/>
              <a:t>2022/8/14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A4A9A79-6EA4-4E20-A483-F46C7BEF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79B67FB-0C11-4B52-9454-88E68946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84EB-4464-498B-8686-9BE28269C9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73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75FC142-1F47-4BD0-9B8E-199C7635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F029-87D3-42F6-AFF3-FB215960DEE9}" type="datetimeFigureOut">
              <a:rPr lang="zh-TW" altLang="en-US" smtClean="0"/>
              <a:t>2022/8/14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158444B-3C25-4227-8C58-75C320FF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1DBAEA-FBFA-4B1D-933A-86A74DAA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84EB-4464-498B-8686-9BE28269C9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57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0EEEC8-E721-402E-B361-99FDED8F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BCF996-4337-439B-9D17-4EF785F0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CFB7F3-AFBB-4ED0-88D4-8146BF432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4CFEBF-EAFE-4D0B-ADA6-BE13F84A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F029-87D3-42F6-AFF3-FB215960DEE9}" type="datetimeFigureOut">
              <a:rPr lang="zh-TW" altLang="en-US" smtClean="0"/>
              <a:t>2022/8/14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5613CA-8E19-4771-B436-A3B00100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C1DB50-EB7A-47D0-B30B-0FDCB961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84EB-4464-498B-8686-9BE28269C9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39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B69B9-5588-46BF-82BB-EA69B5824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9A541DA-1CD8-4EE6-B96F-0DF5BA7D6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2507D5A-DFBB-4011-A172-FBDF5B938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61CB3A-D668-4E8A-A19B-69124D36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F029-87D3-42F6-AFF3-FB215960DEE9}" type="datetimeFigureOut">
              <a:rPr lang="zh-TW" altLang="en-US" smtClean="0"/>
              <a:t>2022/8/14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3133EF-A0AE-4180-98E5-53A640B0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E698D7-A2E1-462E-8905-008A2865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84EB-4464-498B-8686-9BE28269C9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48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5535537-A9CB-4F11-83FC-02DB5789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D82642-EDE2-4822-9478-E772C27FE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065653-BD28-408C-BCC1-567374CC1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9F029-87D3-42F6-AFF3-FB215960DEE9}" type="datetimeFigureOut">
              <a:rPr lang="zh-TW" altLang="en-US" smtClean="0"/>
              <a:t>2022/8/14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9DBD5B-037E-4FA4-A830-913DCF39A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4EF914-7826-4106-818C-46AE8BC55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184EB-4464-498B-8686-9BE28269C9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95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5.wdp"/><Relationship Id="rId7" Type="http://schemas.microsoft.com/office/2007/relationships/hdphoto" Target="../media/hdphoto6.wdp"/><Relationship Id="rId12" Type="http://schemas.microsoft.com/office/2007/relationships/hdphoto" Target="../media/hdphoto8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microsoft.com/office/2007/relationships/hdphoto" Target="../media/hdphoto7.wdp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4AA317-4406-4DCA-98A5-B4AF206C84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994A22-5C2F-429A-BA25-22E0EC0C35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85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F90EC-3315-4E22-B9E6-04C5CEB3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如何解決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EBAF29-69AB-4ED4-8684-CA87FC5EE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268" y="1809000"/>
            <a:ext cx="10515600" cy="4351338"/>
          </a:xfrm>
        </p:spPr>
        <p:txBody>
          <a:bodyPr/>
          <a:lstStyle/>
          <a:p>
            <a:r>
              <a:rPr lang="zh-TW" altLang="en-US" dirty="0"/>
              <a:t>深度學習辨識工具可協助人員覆判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0E84738-CB23-4991-8700-C4C6AA9D7818}"/>
              </a:ext>
            </a:extLst>
          </p:cNvPr>
          <p:cNvGrpSpPr/>
          <p:nvPr/>
        </p:nvGrpSpPr>
        <p:grpSpPr>
          <a:xfrm>
            <a:off x="6277603" y="2483311"/>
            <a:ext cx="1653347" cy="1738185"/>
            <a:chOff x="647785" y="3064627"/>
            <a:chExt cx="1945120" cy="2044930"/>
          </a:xfrm>
        </p:grpSpPr>
        <p:pic>
          <p:nvPicPr>
            <p:cNvPr id="1026" name="Picture 2" descr="Machine Learning Articles, Tutorials &amp; Reports by Weights &amp; Biases">
              <a:extLst>
                <a:ext uri="{FF2B5EF4-FFF2-40B4-BE49-F238E27FC236}">
                  <a16:creationId xmlns:a16="http://schemas.microsoft.com/office/drawing/2014/main" id="{79E9F200-6346-4D79-965A-C16F4ABED4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78" b="89778" l="1333" r="89778">
                          <a14:foregroundMark x1="36000" y1="43556" x2="44444" y2="56889"/>
                          <a14:foregroundMark x1="66667" y1="50667" x2="73333" y2="50222"/>
                          <a14:foregroundMark x1="66667" y1="46222" x2="77778" y2="47556"/>
                          <a14:foregroundMark x1="81333" y1="43556" x2="78667" y2="55556"/>
                          <a14:foregroundMark x1="81333" y1="44444" x2="86222" y2="44444"/>
                          <a14:foregroundMark x1="36444" y1="47556" x2="36889" y2="57778"/>
                          <a14:foregroundMark x1="23556" y1="43556" x2="21778" y2="44444"/>
                          <a14:foregroundMark x1="22667" y1="43111" x2="22222" y2="42667"/>
                          <a14:foregroundMark x1="27556" y1="44444" x2="27556" y2="44444"/>
                          <a14:foregroundMark x1="31556" y1="51111" x2="31556" y2="51111"/>
                          <a14:foregroundMark x1="30222" y1="58222" x2="30222" y2="58222"/>
                          <a14:foregroundMark x1="26667" y1="59111" x2="26667" y2="59111"/>
                          <a14:foregroundMark x1="32444" y1="55111" x2="32444" y2="55111"/>
                          <a14:foregroundMark x1="29778" y1="56889" x2="29778" y2="56889"/>
                          <a14:foregroundMark x1="22222" y1="58222" x2="22222" y2="58222"/>
                          <a14:foregroundMark x1="20444" y1="55111" x2="20444" y2="55111"/>
                          <a14:foregroundMark x1="19111" y1="54667" x2="19111" y2="54667"/>
                          <a14:foregroundMark x1="17333" y1="51111" x2="17333" y2="51111"/>
                          <a14:foregroundMark x1="17778" y1="48444" x2="17778" y2="48444"/>
                          <a14:foregroundMark x1="18667" y1="46222" x2="18667" y2="46222"/>
                          <a14:foregroundMark x1="20444" y1="45333" x2="20444" y2="45333"/>
                          <a14:foregroundMark x1="21778" y1="44444" x2="21778" y2="44444"/>
                          <a14:foregroundMark x1="28000" y1="41333" x2="28000" y2="41333"/>
                          <a14:foregroundMark x1="24889" y1="44444" x2="24889" y2="44444"/>
                          <a14:foregroundMark x1="2667" y1="43556" x2="14222" y2="45333"/>
                          <a14:foregroundMark x1="13778" y1="44000" x2="13778" y2="44000"/>
                          <a14:foregroundMark x1="14667" y1="44000" x2="14667" y2="44000"/>
                          <a14:foregroundMark x1="13333" y1="43556" x2="13333" y2="43556"/>
                          <a14:foregroundMark x1="1333" y1="44000" x2="1333" y2="44000"/>
                          <a14:foregroundMark x1="11556" y1="44889" x2="13333" y2="42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619" b="37006"/>
            <a:stretch/>
          </p:blipFill>
          <p:spPr bwMode="auto">
            <a:xfrm>
              <a:off x="764945" y="3064627"/>
              <a:ext cx="1827960" cy="482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eep learning ai linear icon Royalty Free Vector Image">
              <a:extLst>
                <a:ext uri="{FF2B5EF4-FFF2-40B4-BE49-F238E27FC236}">
                  <a16:creationId xmlns:a16="http://schemas.microsoft.com/office/drawing/2014/main" id="{00FE6302-AD96-4B0F-8F26-0045ECB62B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5278" b="77407" l="11300" r="84200">
                          <a14:foregroundMark x1="32000" y1="20000" x2="33900" y2="18426"/>
                          <a14:foregroundMark x1="35700" y1="15278" x2="38000" y2="16019"/>
                          <a14:foregroundMark x1="63400" y1="41389" x2="61400" y2="42500"/>
                          <a14:foregroundMark x1="39900" y1="30648" x2="36700" y2="32037"/>
                          <a14:foregroundMark x1="15600" y1="25648" x2="12002" y2="26965"/>
                          <a14:foregroundMark x1="61678" y1="75295" x2="61800" y2="75648"/>
                          <a14:foregroundMark x1="61000" y1="73333" x2="61192" y2="73889"/>
                          <a14:foregroundMark x1="67079" y1="76180" x2="67300" y2="77407"/>
                          <a14:foregroundMark x1="66800" y1="74630" x2="66917" y2="75278"/>
                          <a14:backgroundMark x1="61400" y1="74259" x2="61400" y2="74259"/>
                          <a14:backgroundMark x1="68600" y1="75278" x2="68600" y2="75926"/>
                          <a14:backgroundMark x1="62300" y1="73889" x2="62300" y2="74815"/>
                          <a14:backgroundMark x1="67400" y1="75185" x2="67800" y2="75833"/>
                          <a14:backgroundMark x1="67100" y1="75370" x2="67700" y2="75833"/>
                          <a14:backgroundMark x1="61500" y1="73981" x2="62000" y2="75185"/>
                          <a14:backgroundMark x1="11400" y1="26852" x2="10800" y2="295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51" t="12929" r="7062" b="19919"/>
            <a:stretch/>
          </p:blipFill>
          <p:spPr bwMode="auto">
            <a:xfrm>
              <a:off x="647785" y="3484419"/>
              <a:ext cx="1938041" cy="1625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0583867E-2B75-4743-BF81-E222BAF6147A}"/>
              </a:ext>
            </a:extLst>
          </p:cNvPr>
          <p:cNvGrpSpPr/>
          <p:nvPr/>
        </p:nvGrpSpPr>
        <p:grpSpPr>
          <a:xfrm>
            <a:off x="8730786" y="2676437"/>
            <a:ext cx="2494601" cy="1785852"/>
            <a:chOff x="5185541" y="2520141"/>
            <a:chExt cx="2577827" cy="1817717"/>
          </a:xfrm>
        </p:grpSpPr>
        <p:pic>
          <p:nvPicPr>
            <p:cNvPr id="1030" name="Picture 6" descr="2,691 Member Icons - Free in SVG, PNG, ICO - IconScout">
              <a:extLst>
                <a:ext uri="{FF2B5EF4-FFF2-40B4-BE49-F238E27FC236}">
                  <a16:creationId xmlns:a16="http://schemas.microsoft.com/office/drawing/2014/main" id="{848F6727-7AB5-46F5-AB60-0D78A85B2C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875200">
              <a:off x="5185541" y="2778883"/>
              <a:ext cx="1150408" cy="1150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Membership Icons - Free SVG &amp; PNG Membership Images - Noun Project">
              <a:extLst>
                <a:ext uri="{FF2B5EF4-FFF2-40B4-BE49-F238E27FC236}">
                  <a16:creationId xmlns:a16="http://schemas.microsoft.com/office/drawing/2014/main" id="{F585544A-5230-408F-B04D-D9ED826F44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55" t="30752" r="27100" b="30558"/>
            <a:stretch/>
          </p:blipFill>
          <p:spPr bwMode="auto">
            <a:xfrm>
              <a:off x="5576641" y="2520141"/>
              <a:ext cx="2186727" cy="1817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471BE1EB-365D-4C05-A3FD-CAAB95E55CFD}"/>
              </a:ext>
            </a:extLst>
          </p:cNvPr>
          <p:cNvSpPr/>
          <p:nvPr/>
        </p:nvSpPr>
        <p:spPr>
          <a:xfrm rot="679324">
            <a:off x="6733862" y="3341676"/>
            <a:ext cx="615410" cy="1508503"/>
          </a:xfrm>
          <a:custGeom>
            <a:avLst/>
            <a:gdLst>
              <a:gd name="connsiteX0" fmla="*/ 0 w 443346"/>
              <a:gd name="connsiteY0" fmla="*/ 0 h 1285702"/>
              <a:gd name="connsiteX1" fmla="*/ 27709 w 443346"/>
              <a:gd name="connsiteY1" fmla="*/ 1285702 h 1285702"/>
              <a:gd name="connsiteX2" fmla="*/ 232757 w 443346"/>
              <a:gd name="connsiteY2" fmla="*/ 1285702 h 1285702"/>
              <a:gd name="connsiteX3" fmla="*/ 443346 w 443346"/>
              <a:gd name="connsiteY3" fmla="*/ 99753 h 1285702"/>
              <a:gd name="connsiteX4" fmla="*/ 0 w 443346"/>
              <a:gd name="connsiteY4" fmla="*/ 0 h 128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346" h="1285702">
                <a:moveTo>
                  <a:pt x="0" y="0"/>
                </a:moveTo>
                <a:lnTo>
                  <a:pt x="27709" y="1285702"/>
                </a:lnTo>
                <a:lnTo>
                  <a:pt x="232757" y="1285702"/>
                </a:lnTo>
                <a:lnTo>
                  <a:pt x="443346" y="99753"/>
                </a:lnTo>
                <a:lnTo>
                  <a:pt x="0" y="0"/>
                </a:lnTo>
                <a:close/>
              </a:path>
            </a:pathLst>
          </a:custGeom>
          <a:solidFill>
            <a:srgbClr val="FF9999">
              <a:alpha val="37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B4827F8C-1BDF-4528-A96B-9B4C017ADE7E}"/>
              </a:ext>
            </a:extLst>
          </p:cNvPr>
          <p:cNvSpPr/>
          <p:nvPr/>
        </p:nvSpPr>
        <p:spPr>
          <a:xfrm>
            <a:off x="6570764" y="4791694"/>
            <a:ext cx="385709" cy="270757"/>
          </a:xfrm>
          <a:prstGeom prst="fram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816E38F-B6DE-4031-BE9A-7CDE4FD3B9D7}"/>
              </a:ext>
            </a:extLst>
          </p:cNvPr>
          <p:cNvCxnSpPr>
            <a:cxnSpLocks/>
          </p:cNvCxnSpPr>
          <p:nvPr/>
        </p:nvCxnSpPr>
        <p:spPr>
          <a:xfrm flipH="1">
            <a:off x="7512369" y="3989741"/>
            <a:ext cx="1253516" cy="89329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AA3B013-442B-4DFA-82C4-B0F52D7F255E}"/>
              </a:ext>
            </a:extLst>
          </p:cNvPr>
          <p:cNvGrpSpPr/>
          <p:nvPr/>
        </p:nvGrpSpPr>
        <p:grpSpPr>
          <a:xfrm>
            <a:off x="2800440" y="3276600"/>
            <a:ext cx="2494601" cy="1785852"/>
            <a:chOff x="5185541" y="2520141"/>
            <a:chExt cx="2577827" cy="1817717"/>
          </a:xfrm>
        </p:grpSpPr>
        <p:pic>
          <p:nvPicPr>
            <p:cNvPr id="15" name="Picture 6" descr="2,691 Member Icons - Free in SVG, PNG, ICO - IconScout">
              <a:extLst>
                <a:ext uri="{FF2B5EF4-FFF2-40B4-BE49-F238E27FC236}">
                  <a16:creationId xmlns:a16="http://schemas.microsoft.com/office/drawing/2014/main" id="{C39762E5-9C32-472B-A6DC-3DDEEB605E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875200">
              <a:off x="5185541" y="2778883"/>
              <a:ext cx="1150408" cy="1150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 descr="Membership Icons - Free SVG &amp; PNG Membership Images - Noun Project">
              <a:extLst>
                <a:ext uri="{FF2B5EF4-FFF2-40B4-BE49-F238E27FC236}">
                  <a16:creationId xmlns:a16="http://schemas.microsoft.com/office/drawing/2014/main" id="{B30B363A-1895-4D2A-8D16-462E125D24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55" t="30752" r="27100" b="30558"/>
            <a:stretch/>
          </p:blipFill>
          <p:spPr bwMode="auto">
            <a:xfrm>
              <a:off x="5576641" y="2520141"/>
              <a:ext cx="2186727" cy="1817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B433AF6-C44E-40D7-9825-B0CA57692EB9}"/>
              </a:ext>
            </a:extLst>
          </p:cNvPr>
          <p:cNvCxnSpPr>
            <a:cxnSpLocks/>
          </p:cNvCxnSpPr>
          <p:nvPr/>
        </p:nvCxnSpPr>
        <p:spPr>
          <a:xfrm flipH="1">
            <a:off x="2229946" y="4520938"/>
            <a:ext cx="760546" cy="541514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10" descr="38款免費的水滴素材下載，水滴圖為可商用也可自用素材，支援illustrator - 杜爸學習筆記">
            <a:extLst>
              <a:ext uri="{FF2B5EF4-FFF2-40B4-BE49-F238E27FC236}">
                <a16:creationId xmlns:a16="http://schemas.microsoft.com/office/drawing/2014/main" id="{38391759-AC4D-4BA7-A854-3E07438D0B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40" name="Picture 16" descr="水滴图标图片素材_免费水滴图标PNG设计图片大全_图精灵">
            <a:extLst>
              <a:ext uri="{FF2B5EF4-FFF2-40B4-BE49-F238E27FC236}">
                <a16:creationId xmlns:a16="http://schemas.microsoft.com/office/drawing/2014/main" id="{8B4A5AE1-26ED-43DD-8584-DDAC6C74A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786" b="96875" l="9375" r="89286">
                        <a14:foregroundMark x1="49554" y1="4911" x2="49554" y2="4911"/>
                        <a14:foregroundMark x1="37054" y1="90625" x2="55804" y2="93750"/>
                        <a14:foregroundMark x1="45982" y1="95982" x2="49554" y2="97321"/>
                        <a14:foregroundMark x1="46875" y1="1786" x2="46875" y2="1786"/>
                        <a14:foregroundMark x1="50893" y1="1786" x2="50893" y2="1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96412">
            <a:off x="3194688" y="3123734"/>
            <a:ext cx="509936" cy="50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水滴图标图片素材_免费水滴图标PNG设计图片大全_图精灵">
            <a:extLst>
              <a:ext uri="{FF2B5EF4-FFF2-40B4-BE49-F238E27FC236}">
                <a16:creationId xmlns:a16="http://schemas.microsoft.com/office/drawing/2014/main" id="{A58EF3E6-7C86-4ACB-93F8-A8D2A34CD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786" b="96875" l="9375" r="89286">
                        <a14:foregroundMark x1="49554" y1="4911" x2="49554" y2="4911"/>
                        <a14:foregroundMark x1="37054" y1="90625" x2="55804" y2="93750"/>
                        <a14:foregroundMark x1="45982" y1="95982" x2="49554" y2="97321"/>
                        <a14:foregroundMark x1="46875" y1="1786" x2="46875" y2="1786"/>
                        <a14:foregroundMark x1="50893" y1="1786" x2="50893" y2="1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84505">
            <a:off x="3584903" y="2966755"/>
            <a:ext cx="509936" cy="50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6" descr="水滴图标图片素材_免费水滴图标PNG设计图片大全_图精灵">
            <a:extLst>
              <a:ext uri="{FF2B5EF4-FFF2-40B4-BE49-F238E27FC236}">
                <a16:creationId xmlns:a16="http://schemas.microsoft.com/office/drawing/2014/main" id="{C6A82D5B-B5A3-4BB2-8D42-904E2AFB2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786" b="96875" l="9375" r="89286">
                        <a14:foregroundMark x1="49554" y1="4911" x2="49554" y2="4911"/>
                        <a14:foregroundMark x1="37054" y1="90625" x2="55804" y2="93750"/>
                        <a14:foregroundMark x1="45982" y1="95982" x2="49554" y2="97321"/>
                        <a14:foregroundMark x1="46875" y1="1786" x2="46875" y2="1786"/>
                        <a14:foregroundMark x1="50893" y1="1786" x2="50893" y2="1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39444">
            <a:off x="3109326" y="2707228"/>
            <a:ext cx="509936" cy="50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8D403BBE-FFEB-40FD-BCA6-2D533C158912}"/>
              </a:ext>
            </a:extLst>
          </p:cNvPr>
          <p:cNvSpPr txBox="1"/>
          <p:nvPr/>
        </p:nvSpPr>
        <p:spPr>
          <a:xfrm>
            <a:off x="838200" y="2511083"/>
            <a:ext cx="115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Before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90B1582-2880-4296-B04B-0603C7A54BA7}"/>
              </a:ext>
            </a:extLst>
          </p:cNvPr>
          <p:cNvSpPr txBox="1"/>
          <p:nvPr/>
        </p:nvSpPr>
        <p:spPr>
          <a:xfrm>
            <a:off x="5290394" y="2511083"/>
            <a:ext cx="115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After</a:t>
            </a:r>
            <a:endParaRPr lang="zh-TW" altLang="en-US" dirty="0"/>
          </a:p>
        </p:txBody>
      </p:sp>
      <p:pic>
        <p:nvPicPr>
          <p:cNvPr id="1042" name="Picture 18" descr="皇冠图标png素材透明免抠图片-图标元素-三元素3png.com">
            <a:extLst>
              <a:ext uri="{FF2B5EF4-FFF2-40B4-BE49-F238E27FC236}">
                <a16:creationId xmlns:a16="http://schemas.microsoft.com/office/drawing/2014/main" id="{E31F1BCB-0D39-43DA-B362-96D3D54044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40000" y1="61778" x2="40000" y2="61778"/>
                        <a14:foregroundMark x1="31111" y1="50667" x2="31111" y2="50667"/>
                        <a14:foregroundMark x1="24000" y1="49333" x2="41778" y2="63111"/>
                        <a14:foregroundMark x1="25333" y1="45778" x2="58222" y2="59111"/>
                        <a14:foregroundMark x1="23556" y1="50667" x2="44000" y2="65333"/>
                        <a14:foregroundMark x1="44000" y1="65333" x2="56000" y2="69333"/>
                        <a14:foregroundMark x1="67111" y1="58222" x2="65333" y2="62667"/>
                        <a14:foregroundMark x1="20444" y1="44444" x2="21333" y2="5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415" t="14885" r="8400" b="18182"/>
          <a:stretch/>
        </p:blipFill>
        <p:spPr bwMode="auto">
          <a:xfrm>
            <a:off x="10346917" y="1364828"/>
            <a:ext cx="1739906" cy="14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57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F63EE-509B-4693-A48D-FEC24625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如何解決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4EC031-CD3A-4CBD-A855-BB3E23190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641"/>
            <a:ext cx="10515600" cy="4351338"/>
          </a:xfrm>
        </p:spPr>
        <p:txBody>
          <a:bodyPr/>
          <a:lstStyle/>
          <a:p>
            <a:r>
              <a:rPr lang="zh-TW" altLang="en-US"/>
              <a:t>網頁提供圖片分類與標記工具</a:t>
            </a:r>
            <a:endParaRPr lang="zh-TW" altLang="en-US" dirty="0"/>
          </a:p>
        </p:txBody>
      </p:sp>
      <p:pic>
        <p:nvPicPr>
          <p:cNvPr id="1026" name="Picture 2" descr="Computer Icon Vector Art, Icons, and Graphics for Free Download">
            <a:extLst>
              <a:ext uri="{FF2B5EF4-FFF2-40B4-BE49-F238E27FC236}">
                <a16:creationId xmlns:a16="http://schemas.microsoft.com/office/drawing/2014/main" id="{C2709C02-7F35-4839-9A10-7B28CC475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865" b="84219" l="12552" r="88125">
                        <a14:foregroundMark x1="13620" y1="18299" x2="13177" y2="18594"/>
                        <a14:foregroundMark x1="14271" y1="17865" x2="13904" y2="18110"/>
                        <a14:foregroundMark x1="86417" y1="21086" x2="87760" y2="22552"/>
                        <a14:foregroundMark x1="82656" y1="16979" x2="83781" y2="18208"/>
                        <a14:foregroundMark x1="87760" y1="22552" x2="88281" y2="31979"/>
                        <a14:foregroundMark x1="87240" y1="28542" x2="87083" y2="65469"/>
                        <a14:foregroundMark x1="83557" y1="18430" x2="80052" y2="16719"/>
                        <a14:foregroundMark x1="80052" y1="16719" x2="18229" y2="17604"/>
                        <a14:foregroundMark x1="18229" y1="17604" x2="17622" y2="18182"/>
                        <a14:foregroundMark x1="12907" y1="24046" x2="12656" y2="60521"/>
                        <a14:foregroundMark x1="12656" y1="60521" x2="15156" y2="68438"/>
                        <a14:foregroundMark x1="17760" y1="68542" x2="41667" y2="67656"/>
                        <a14:foregroundMark x1="41667" y1="67656" x2="80469" y2="69375"/>
                        <a14:foregroundMark x1="80469" y1="69375" x2="87552" y2="67344"/>
                        <a14:foregroundMark x1="87552" y1="67344" x2="88073" y2="65521"/>
                        <a14:foregroundMark x1="15729" y1="58646" x2="25365" y2="58333"/>
                        <a14:foregroundMark x1="25365" y1="58333" x2="60550" y2="59711"/>
                        <a14:foregroundMark x1="83507" y1="60127" x2="84896" y2="59479"/>
                        <a14:foregroundMark x1="54219" y1="58281" x2="62760" y2="57865"/>
                        <a14:foregroundMark x1="62760" y1="57865" x2="71980" y2="58101"/>
                        <a14:foregroundMark x1="38272" y1="75521" x2="32865" y2="79635"/>
                        <a14:foregroundMark x1="44844" y1="70521" x2="43962" y2="71192"/>
                        <a14:foregroundMark x1="37952" y1="81771" x2="39688" y2="82500"/>
                        <a14:foregroundMark x1="36623" y1="81213" x2="37952" y2="81771"/>
                        <a14:foregroundMark x1="32865" y1="79635" x2="35079" y2="80565"/>
                        <a14:foregroundMark x1="39688" y1="82500" x2="50812" y2="81276"/>
                        <a14:foregroundMark x1="56561" y1="81348" x2="61615" y2="82865"/>
                        <a14:foregroundMark x1="67174" y1="82700" x2="68646" y2="82656"/>
                        <a14:foregroundMark x1="61615" y1="82865" x2="67126" y2="82701"/>
                        <a14:foregroundMark x1="67771" y1="81510" x2="64115" y2="76719"/>
                        <a14:foregroundMark x1="68646" y1="82656" x2="67771" y2="81510"/>
                        <a14:foregroundMark x1="64115" y1="76719" x2="57031" y2="75990"/>
                        <a14:foregroundMark x1="57031" y1="75990" x2="55833" y2="70729"/>
                        <a14:foregroundMark x1="44362" y1="72763" x2="44896" y2="75938"/>
                        <a14:foregroundMark x1="43854" y1="69740" x2="44149" y2="71496"/>
                        <a14:foregroundMark x1="33021" y1="78542" x2="30625" y2="84219"/>
                        <a14:foregroundMark x1="47969" y1="82969" x2="51786" y2="82714"/>
                        <a14:foregroundMark x1="57244" y1="82500" x2="58542" y2="82500"/>
                        <a14:foregroundMark x1="39583" y1="77031" x2="48333" y2="76979"/>
                        <a14:foregroundMark x1="48333" y1="76979" x2="54115" y2="77188"/>
                        <a14:foregroundMark x1="71823" y1="59062" x2="79792" y2="59010"/>
                        <a14:foregroundMark x1="82847" y1="59010" x2="84323" y2="59010"/>
                        <a14:foregroundMark x1="57760" y1="59531" x2="60885" y2="59948"/>
                        <a14:foregroundMark x1="68646" y1="59531" x2="72448" y2="59323"/>
                        <a14:backgroundMark x1="52031" y1="22135" x2="35208" y2="27917"/>
                        <a14:backgroundMark x1="35208" y1="27917" x2="30052" y2="34688"/>
                        <a14:backgroundMark x1="30052" y1="34688" x2="27865" y2="42552"/>
                        <a14:backgroundMark x1="27865" y1="42552" x2="34010" y2="51146"/>
                        <a14:backgroundMark x1="34010" y1="51146" x2="51719" y2="53490"/>
                        <a14:backgroundMark x1="51719" y1="53490" x2="69427" y2="51510"/>
                        <a14:backgroundMark x1="69427" y1="51510" x2="75833" y2="44583"/>
                        <a14:backgroundMark x1="75833" y1="44583" x2="72500" y2="33698"/>
                        <a14:backgroundMark x1="72500" y1="33698" x2="65833" y2="27240"/>
                        <a14:backgroundMark x1="65833" y1="27240" x2="52760" y2="21667"/>
                        <a14:backgroundMark x1="15573" y1="18750" x2="14948" y2="21406"/>
                        <a14:backgroundMark x1="82813" y1="19167" x2="86146" y2="21354"/>
                        <a14:backgroundMark x1="60443" y1="60585" x2="68445" y2="59857"/>
                        <a14:backgroundMark x1="15990" y1="19635" x2="18385" y2="19740"/>
                        <a14:backgroundMark x1="14583" y1="20625" x2="14271" y2="24167"/>
                        <a14:backgroundMark x1="83802" y1="60625" x2="80313" y2="60208"/>
                        <a14:backgroundMark x1="43281" y1="79844" x2="53073" y2="79271"/>
                        <a14:backgroundMark x1="34427" y1="81927" x2="36979" y2="80469"/>
                        <a14:backgroundMark x1="33698" y1="81458" x2="34167" y2="80156"/>
                        <a14:backgroundMark x1="37135" y1="81771" x2="37135" y2="81771"/>
                        <a14:backgroundMark x1="55469" y1="81198" x2="51042" y2="81615"/>
                        <a14:backgroundMark x1="67396" y1="81510" x2="67396" y2="81510"/>
                        <a14:backgroundMark x1="66667" y1="81354" x2="66250" y2="80573"/>
                        <a14:backgroundMark x1="56719" y1="81615" x2="53177" y2="81198"/>
                        <a14:backgroundMark x1="41927" y1="73802" x2="41250" y2="74323"/>
                        <a14:backgroundMark x1="42240" y1="72083" x2="40208" y2="73438"/>
                        <a14:backgroundMark x1="42396" y1="72083" x2="42813" y2="73281"/>
                        <a14:backgroundMark x1="38750" y1="74740" x2="41927" y2="74531"/>
                        <a14:backgroundMark x1="84115" y1="60625" x2="80625" y2="60625"/>
                        <a14:backgroundMark x1="83438" y1="60469" x2="82656" y2="6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30" t="13846" r="7657" b="12969"/>
          <a:stretch/>
        </p:blipFill>
        <p:spPr bwMode="auto">
          <a:xfrm>
            <a:off x="1599278" y="3131127"/>
            <a:ext cx="3255356" cy="285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- Free web icons">
            <a:extLst>
              <a:ext uri="{FF2B5EF4-FFF2-40B4-BE49-F238E27FC236}">
                <a16:creationId xmlns:a16="http://schemas.microsoft.com/office/drawing/2014/main" id="{8912B31E-BCE8-4E1C-B9DB-E145BAF4C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935" y="1571112"/>
            <a:ext cx="1302433" cy="130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Picture icon BLACK.svg - Wikimedia Commons">
            <a:extLst>
              <a:ext uri="{FF2B5EF4-FFF2-40B4-BE49-F238E27FC236}">
                <a16:creationId xmlns:a16="http://schemas.microsoft.com/office/drawing/2014/main" id="{F743DB43-EB90-44EE-A8E0-31C7B7C62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971" y="388255"/>
            <a:ext cx="1470363" cy="130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ector Folder Icon 439792 Vector Art at Vecteezy">
            <a:extLst>
              <a:ext uri="{FF2B5EF4-FFF2-40B4-BE49-F238E27FC236}">
                <a16:creationId xmlns:a16="http://schemas.microsoft.com/office/drawing/2014/main" id="{3D573747-7381-4C37-A96C-0F921001A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2667" y1="24000" x2="22222" y2="3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480" y="-118160"/>
            <a:ext cx="1470363" cy="147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Vector Folder Icon 439792 Vector Art at Vecteezy">
            <a:extLst>
              <a:ext uri="{FF2B5EF4-FFF2-40B4-BE49-F238E27FC236}">
                <a16:creationId xmlns:a16="http://schemas.microsoft.com/office/drawing/2014/main" id="{0DD37825-9329-4A2F-B0CE-542FF1EAE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2667" y1="24000" x2="22222" y2="3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37" y="1100306"/>
            <a:ext cx="1470363" cy="147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Vector Folder Icon 439792 Vector Art at Vecteezy">
            <a:extLst>
              <a:ext uri="{FF2B5EF4-FFF2-40B4-BE49-F238E27FC236}">
                <a16:creationId xmlns:a16="http://schemas.microsoft.com/office/drawing/2014/main" id="{A934604E-9D50-4CCD-BB80-DF36B9DBA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2667" y1="24000" x2="22222" y2="3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37" y="2334308"/>
            <a:ext cx="1470363" cy="147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箭號: 向右 3">
            <a:extLst>
              <a:ext uri="{FF2B5EF4-FFF2-40B4-BE49-F238E27FC236}">
                <a16:creationId xmlns:a16="http://schemas.microsoft.com/office/drawing/2014/main" id="{DEFF7934-6390-478A-BB5D-06509420866F}"/>
              </a:ext>
            </a:extLst>
          </p:cNvPr>
          <p:cNvSpPr/>
          <p:nvPr/>
        </p:nvSpPr>
        <p:spPr>
          <a:xfrm rot="21222222">
            <a:off x="8105516" y="692625"/>
            <a:ext cx="1623753" cy="437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B0636520-0B34-4588-8F1E-4E0629DF2A3A}"/>
              </a:ext>
            </a:extLst>
          </p:cNvPr>
          <p:cNvSpPr/>
          <p:nvPr/>
        </p:nvSpPr>
        <p:spPr>
          <a:xfrm rot="2609580">
            <a:off x="7897964" y="1879230"/>
            <a:ext cx="2136008" cy="437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582AE9CB-BA59-4404-8507-C4B0D7ACFEF3}"/>
              </a:ext>
            </a:extLst>
          </p:cNvPr>
          <p:cNvSpPr/>
          <p:nvPr/>
        </p:nvSpPr>
        <p:spPr>
          <a:xfrm rot="21222222">
            <a:off x="8154092" y="1808787"/>
            <a:ext cx="1623753" cy="43780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F6E0E2C1-61BE-4D76-A062-A885012F7780}"/>
              </a:ext>
            </a:extLst>
          </p:cNvPr>
          <p:cNvSpPr/>
          <p:nvPr/>
        </p:nvSpPr>
        <p:spPr>
          <a:xfrm rot="1231255">
            <a:off x="8105515" y="2654643"/>
            <a:ext cx="1623753" cy="43780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Picture 4" descr="Image - Free web icons">
            <a:extLst>
              <a:ext uri="{FF2B5EF4-FFF2-40B4-BE49-F238E27FC236}">
                <a16:creationId xmlns:a16="http://schemas.microsoft.com/office/drawing/2014/main" id="{EE5412AA-6517-418E-87AD-E8028285A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609" y="4652005"/>
            <a:ext cx="1920380" cy="19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File:Picture icon BLACK.svg - Wikimedia Commons">
            <a:extLst>
              <a:ext uri="{FF2B5EF4-FFF2-40B4-BE49-F238E27FC236}">
                <a16:creationId xmlns:a16="http://schemas.microsoft.com/office/drawing/2014/main" id="{6BA86F36-7515-4A05-BF0F-A21AA3590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519" y="4730745"/>
            <a:ext cx="2084013" cy="184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框架 4">
            <a:extLst>
              <a:ext uri="{FF2B5EF4-FFF2-40B4-BE49-F238E27FC236}">
                <a16:creationId xmlns:a16="http://schemas.microsoft.com/office/drawing/2014/main" id="{8511283C-EF43-41A5-9ED7-90CEB0805595}"/>
              </a:ext>
            </a:extLst>
          </p:cNvPr>
          <p:cNvSpPr/>
          <p:nvPr/>
        </p:nvSpPr>
        <p:spPr>
          <a:xfrm>
            <a:off x="6960078" y="5009592"/>
            <a:ext cx="637309" cy="60960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034" name="Picture 10" descr="Automatic - Free technology icons">
            <a:extLst>
              <a:ext uri="{FF2B5EF4-FFF2-40B4-BE49-F238E27FC236}">
                <a16:creationId xmlns:a16="http://schemas.microsoft.com/office/drawing/2014/main" id="{8107078D-8DCB-4B3A-B14F-E87490278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971" y="3574023"/>
            <a:ext cx="1174865" cy="117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框架 22">
            <a:extLst>
              <a:ext uri="{FF2B5EF4-FFF2-40B4-BE49-F238E27FC236}">
                <a16:creationId xmlns:a16="http://schemas.microsoft.com/office/drawing/2014/main" id="{266C7960-F8B2-4AC6-929A-DC05C538AE88}"/>
              </a:ext>
            </a:extLst>
          </p:cNvPr>
          <p:cNvSpPr/>
          <p:nvPr/>
        </p:nvSpPr>
        <p:spPr>
          <a:xfrm>
            <a:off x="9434499" y="4997781"/>
            <a:ext cx="637309" cy="60960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036" name="Picture 12" descr="543,916 張游標圖片、庫存照片和向量圖| Shutterstock">
            <a:extLst>
              <a:ext uri="{FF2B5EF4-FFF2-40B4-BE49-F238E27FC236}">
                <a16:creationId xmlns:a16="http://schemas.microsoft.com/office/drawing/2014/main" id="{83003FAB-17AB-4AC1-AAE1-5545A68F8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0121" b="74915" l="21205" r="80996">
                        <a14:foregroundMark x1="56574" y1="32500" x2="59649" y2="30256"/>
                        <a14:foregroundMark x1="54615" y1="33929" x2="56574" y2="32500"/>
                        <a14:foregroundMark x1="45769" y1="31071" x2="45769" y2="24643"/>
                        <a14:foregroundMark x1="35769" y1="33571" x2="31187" y2="29644"/>
                        <a14:foregroundMark x1="24864" y1="42857" x2="31538" y2="42857"/>
                        <a14:foregroundMark x1="35304" y1="52808" x2="35769" y2="52500"/>
                        <a14:foregroundMark x1="31987" y1="55008" x2="33061" y2="54296"/>
                        <a14:foregroundMark x1="30385" y1="56071" x2="30709" y2="55856"/>
                        <a14:foregroundMark x1="33294" y1="54509" x2="33077" y2="54643"/>
                        <a14:foregroundMark x1="35696" y1="53021" x2="35602" y2="53080"/>
                        <a14:backgroundMark x1="59615" y1="32500" x2="59615" y2="32500"/>
                        <a14:backgroundMark x1="59615" y1="32857" x2="60385" y2="31429"/>
                        <a14:backgroundMark x1="58462" y1="32500" x2="60769" y2="31429"/>
                        <a14:backgroundMark x1="32692" y1="33214" x2="29615" y2="28929"/>
                        <a14:backgroundMark x1="25030" y1="45332" x2="22308" y2="44643"/>
                        <a14:backgroundMark x1="58462" y1="35000" x2="61154" y2="32500"/>
                        <a14:backgroundMark x1="35385" y1="58214" x2="38462" y2="54643"/>
                        <a14:backgroundMark x1="33462" y1="57500" x2="38077" y2="54643"/>
                        <a14:backgroundMark x1="34231" y1="57143" x2="35385" y2="55357"/>
                        <a14:backgroundMark x1="34615" y1="57857" x2="36538" y2="54643"/>
                        <a14:backgroundMark x1="33846" y1="57500" x2="36154" y2="54643"/>
                        <a14:backgroundMark x1="34231" y1="56429" x2="38077" y2="53214"/>
                        <a14:backgroundMark x1="36154" y1="55000" x2="35385" y2="55357"/>
                        <a14:backgroundMark x1="36923" y1="54286" x2="34615" y2="55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731" t="13272" r="11530" b="18236"/>
          <a:stretch/>
        </p:blipFill>
        <p:spPr bwMode="auto">
          <a:xfrm>
            <a:off x="9812571" y="5350729"/>
            <a:ext cx="570399" cy="56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手动图标免费下载_手动矢量图标-88ICON">
            <a:extLst>
              <a:ext uri="{FF2B5EF4-FFF2-40B4-BE49-F238E27FC236}">
                <a16:creationId xmlns:a16="http://schemas.microsoft.com/office/drawing/2014/main" id="{B099FFF2-1605-4D13-8E27-0D90B3D01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8684" r="91053">
                        <a14:foregroundMark x1="90526" y1="57105" x2="91053" y2="67895"/>
                        <a14:foregroundMark x1="10263" y1="14737" x2="8684" y2="19211"/>
                        <a14:foregroundMark x1="14474" y1="10000" x2="16579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519" y="3642302"/>
            <a:ext cx="954925" cy="95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92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22</Words>
  <Application>Microsoft Office PowerPoint</Application>
  <PresentationFormat>寬螢幕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如何解決</vt:lpstr>
      <vt:lpstr>如何解決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Julie</dc:creator>
  <cp:lastModifiedBy>Julie</cp:lastModifiedBy>
  <cp:revision>9</cp:revision>
  <dcterms:created xsi:type="dcterms:W3CDTF">2022-08-14T07:30:27Z</dcterms:created>
  <dcterms:modified xsi:type="dcterms:W3CDTF">2022-08-14T15:23:25Z</dcterms:modified>
</cp:coreProperties>
</file>