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60" r:id="rId6"/>
    <p:sldId id="25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5769E8-19F7-47D4-AFC6-D17EEAD4A98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776243-4A0C-45D9-A679-6C7B934BDB1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26990" t="20091" r="-1"/>
          <a:stretch>
            <a:fillRect/>
          </a:stretch>
        </p:blipFill>
        <p:spPr>
          <a:xfrm>
            <a:off x="4152900" y="718149"/>
            <a:ext cx="8039100" cy="6139851"/>
          </a:xfrm>
          <a:prstGeom prst="rect">
            <a:avLst/>
          </a:prstGeom>
        </p:spPr>
      </p:pic>
      <p:sp>
        <p:nvSpPr>
          <p:cNvPr id="2" name="标题 1"/>
          <p:cNvSpPr>
            <a:spLocks noGrp="1"/>
          </p:cNvSpPr>
          <p:nvPr>
            <p:ph type="ctrTitle"/>
          </p:nvPr>
        </p:nvSpPr>
        <p:spPr>
          <a:xfrm>
            <a:off x="493200" y="1173600"/>
            <a:ext cx="5853600" cy="1213200"/>
          </a:xfrm>
        </p:spPr>
        <p:txBody>
          <a:bodyPr anchor="b">
            <a:normAutofit/>
          </a:bodyPr>
          <a:lstStyle>
            <a:lvl1pPr algn="ctr">
              <a:defRPr sz="3600" b="1"/>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21200" y="2646000"/>
            <a:ext cx="3927600" cy="406800"/>
          </a:xfrm>
        </p:spPr>
        <p:txBody>
          <a:bodyPr anchor="ctr" anchorCtr="0">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日期占位符 7"/>
          <p:cNvSpPr>
            <a:spLocks noGrp="1"/>
          </p:cNvSpPr>
          <p:nvPr>
            <p:ph type="dt" sz="half" idx="10"/>
          </p:nvPr>
        </p:nvSpPr>
        <p:spPr/>
        <p:txBody>
          <a:bodyPr/>
          <a:lstStyle/>
          <a:p>
            <a:fld id="{C2D140BD-10BC-49F2-BA75-5FEC259BACF2}" type="datetimeFigureOut">
              <a:rPr lang="zh-CN" altLang="en-US" smtClean="0"/>
            </a:fld>
            <a:endParaRPr lang="zh-CN" altLang="en-US"/>
          </a:p>
        </p:txBody>
      </p:sp>
      <p:sp>
        <p:nvSpPr>
          <p:cNvPr id="9" name="页脚占位符 8"/>
          <p:cNvSpPr>
            <a:spLocks noGrp="1"/>
          </p:cNvSpPr>
          <p:nvPr>
            <p:ph type="ftr" sz="quarter" idx="11"/>
          </p:nvPr>
        </p:nvSpPr>
        <p:spPr/>
        <p:txBody>
          <a:bodyPr/>
          <a:lstStyle/>
          <a:p>
            <a:endParaRPr lang="zh-CN" altLang="en-US"/>
          </a:p>
        </p:txBody>
      </p:sp>
      <p:sp>
        <p:nvSpPr>
          <p:cNvPr id="10" name="灯片编号占位符 9"/>
          <p:cNvSpPr>
            <a:spLocks noGrp="1"/>
          </p:cNvSpPr>
          <p:nvPr>
            <p:ph type="sldNum" sz="quarter" idx="12"/>
          </p:nvPr>
        </p:nvSpPr>
        <p:spPr/>
        <p:txBody>
          <a:bodyPr/>
          <a:lstStyle/>
          <a:p>
            <a:fld id="{9E73BC83-4855-404B-91C5-76E86CDB611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endParaRPr lang="zh-CN" altLang="en-US"/>
          </a:p>
        </p:txBody>
      </p:sp>
      <p:sp>
        <p:nvSpPr>
          <p:cNvPr id="4" name="日期占位符 3"/>
          <p:cNvSpPr>
            <a:spLocks noGrp="1"/>
          </p:cNvSpPr>
          <p:nvPr>
            <p:ph type="dt" sz="half" idx="11"/>
          </p:nvPr>
        </p:nvSpPr>
        <p:spPr/>
        <p:txBody>
          <a:bodyPr/>
          <a:lstStyle/>
          <a:p>
            <a:fld id="{C2D140BD-10BC-49F2-BA75-5FEC259BACF2}" type="datetimeFigureOut">
              <a:rPr lang="zh-CN" altLang="en-US" smtClean="0"/>
            </a:fld>
            <a:endParaRPr lang="zh-CN" altLang="en-US"/>
          </a:p>
        </p:txBody>
      </p:sp>
      <p:sp>
        <p:nvSpPr>
          <p:cNvPr id="5" name="灯片编号占位符 4"/>
          <p:cNvSpPr>
            <a:spLocks noGrp="1"/>
          </p:cNvSpPr>
          <p:nvPr>
            <p:ph type="sldNum" sz="quarter" idx="12"/>
          </p:nvPr>
        </p:nvSpPr>
        <p:spPr/>
        <p:txBody>
          <a:bodyPr/>
          <a:lstStyle/>
          <a:p>
            <a:fld id="{9E73BC83-4855-404B-91C5-76E86CDB6113}" type="slidenum">
              <a:rPr lang="zh-CN" altLang="en-US" smtClean="0"/>
            </a:fld>
            <a:endParaRPr lang="zh-CN" altLang="en-US"/>
          </a:p>
        </p:txBody>
      </p:sp>
      <p:sp>
        <p:nvSpPr>
          <p:cNvPr id="7" name="内容占位符 6"/>
          <p:cNvSpPr>
            <a:spLocks noGrp="1"/>
          </p:cNvSpPr>
          <p:nvPr>
            <p:ph sz="quarter" idx="13"/>
          </p:nvPr>
        </p:nvSpPr>
        <p:spPr>
          <a:xfrm>
            <a:off x="235744" y="193243"/>
            <a:ext cx="11720512" cy="6443662"/>
          </a:xfrm>
        </p:spPr>
        <p:txBody>
          <a:bodyPr/>
          <a:lstStyle/>
          <a:p>
            <a:pPr lvl="0"/>
            <a:r>
              <a:rPr lang="zh-CN" altLang="en-US" dirty="0" smtClean="0"/>
              <a:t>单击此处编辑母版文本样式</a:t>
            </a:r>
            <a:endParaRPr lang="en-US" altLang="zh-CN" dirty="0" smtClean="0"/>
          </a:p>
          <a:p>
            <a:pPr lvl="2"/>
            <a:r>
              <a:rPr lang="zh-CN" altLang="en-US" dirty="0" smtClean="0"/>
              <a:t>第二级</a:t>
            </a:r>
            <a:endParaRPr lang="en-US" altLang="zh-CN" dirty="0" smtClean="0"/>
          </a:p>
          <a:p>
            <a:pPr lvl="3"/>
            <a:r>
              <a:rPr lang="zh-CN" altLang="en-US" dirty="0" smtClean="0"/>
              <a:t>第三级</a:t>
            </a:r>
            <a:endParaRPr lang="en-US" altLang="zh-CN" dirty="0" smtClean="0"/>
          </a:p>
          <a:p>
            <a:pPr lvl="4"/>
            <a:r>
              <a:rPr lang="zh-CN" altLang="en-US" dirty="0" smtClean="0"/>
              <a:t>第四级</a:t>
            </a:r>
            <a:endParaRPr lang="en-US" altLang="zh-CN" dirty="0" smtClean="0"/>
          </a:p>
          <a:p>
            <a:pPr lvl="5"/>
            <a:r>
              <a:rPr lang="zh-CN" altLang="en-US" dirty="0" smtClean="0"/>
              <a:t>第五级</a:t>
            </a:r>
            <a:endParaRPr lang="zh-CN" altLang="en-US"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normAutofit/>
          </a:bodyPr>
          <a:lstStyle>
            <a:lvl1pPr>
              <a:defRPr sz="3200"/>
            </a:lvl1pPr>
          </a:lstStyle>
          <a:p>
            <a:r>
              <a:rPr lang="zh-CN" altLang="en-US" dirty="0" smtClean="0"/>
              <a:t>单击此处编辑母版标题样式</a:t>
            </a:r>
            <a:endParaRPr lang="en-US" dirty="0"/>
          </a:p>
        </p:txBody>
      </p:sp>
      <p:sp>
        <p:nvSpPr>
          <p:cNvPr id="3" name="KSO_BC1"/>
          <p:cNvSpPr>
            <a:spLocks noGrp="1"/>
          </p:cNvSpPr>
          <p:nvPr>
            <p:ph idx="1"/>
          </p:nvPr>
        </p:nvSpPr>
        <p:spPr/>
        <p:txBody>
          <a:bodyPr>
            <a:normAutofit/>
          </a:bodyPr>
          <a:lstStyle>
            <a:lvl1pPr>
              <a:defRPr sz="2400" b="0">
                <a:solidFill>
                  <a:schemeClr val="tx1"/>
                </a:solidFill>
              </a:defRPr>
            </a:lvl1pPr>
            <a:lvl2pPr>
              <a:defRPr sz="2000" b="0">
                <a:solidFill>
                  <a:schemeClr val="tx1"/>
                </a:solidFill>
              </a:defRPr>
            </a:lvl2pPr>
          </a:lstStyle>
          <a:p>
            <a:pPr lvl="0"/>
            <a:r>
              <a:rPr lang="zh-CN" altLang="en-US" dirty="0" smtClean="0"/>
              <a:t>单击此处编辑母版文本样式</a:t>
            </a:r>
            <a:endParaRPr lang="en-US" altLang="zh-CN" dirty="0" smtClean="0"/>
          </a:p>
          <a:p>
            <a:pPr lvl="2"/>
            <a:r>
              <a:rPr lang="zh-CN" altLang="en-US" dirty="0" smtClean="0"/>
              <a:t>第二级</a:t>
            </a:r>
            <a:endParaRPr lang="en-US" altLang="zh-CN" dirty="0" smtClean="0"/>
          </a:p>
          <a:p>
            <a:pPr lvl="3"/>
            <a:r>
              <a:rPr lang="zh-CN" altLang="en-US" dirty="0" smtClean="0"/>
              <a:t>第三级</a:t>
            </a:r>
            <a:endParaRPr lang="en-US" altLang="zh-CN" dirty="0" smtClean="0"/>
          </a:p>
          <a:p>
            <a:pPr lvl="4"/>
            <a:r>
              <a:rPr lang="zh-CN" altLang="en-US" dirty="0" smtClean="0"/>
              <a:t>第四级</a:t>
            </a:r>
            <a:endParaRPr lang="en-US" altLang="zh-CN" dirty="0" smtClean="0"/>
          </a:p>
          <a:p>
            <a:pPr lvl="5"/>
            <a:r>
              <a:rPr lang="zh-CN" altLang="en-US" dirty="0" smtClean="0"/>
              <a:t>第五级</a:t>
            </a:r>
            <a:endParaRPr lang="zh-CN" altLang="en-US" dirty="0" smtClean="0"/>
          </a:p>
        </p:txBody>
      </p:sp>
      <p:sp>
        <p:nvSpPr>
          <p:cNvPr id="4" name="日期占位符 3"/>
          <p:cNvSpPr>
            <a:spLocks noGrp="1"/>
          </p:cNvSpPr>
          <p:nvPr>
            <p:ph type="dt" sz="half" idx="10"/>
          </p:nvPr>
        </p:nvSpPr>
        <p:spPr/>
        <p:txBody>
          <a:bodyPr/>
          <a:lstStyle/>
          <a:p>
            <a:fld id="{C2D140BD-10BC-49F2-BA75-5FEC259BACF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73BC83-4855-404B-91C5-76E86CDB611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189600" y="2959200"/>
            <a:ext cx="6328800" cy="939600"/>
          </a:xfrm>
        </p:spPr>
        <p:txBody>
          <a:bodyPr lIns="648000" tIns="36000" rIns="0" bIns="36000" anchor="ctr" anchorCtr="0">
            <a:normAutofit/>
          </a:bodyPr>
          <a:lstStyle>
            <a:lvl1pPr>
              <a:defRPr sz="2800">
                <a:solidFill>
                  <a:schemeClr val="tx1"/>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7" name="MH_Title"/>
          <p:cNvSpPr txBox="1"/>
          <p:nvPr>
            <p:custDataLst>
              <p:tags r:id="rId2"/>
            </p:custDataLst>
          </p:nvPr>
        </p:nvSpPr>
        <p:spPr>
          <a:xfrm>
            <a:off x="3190741" y="2959041"/>
            <a:ext cx="6328817" cy="939918"/>
          </a:xfrm>
          <a:custGeom>
            <a:avLst/>
            <a:gdLst>
              <a:gd name="connsiteX0" fmla="*/ 0 w 4234772"/>
              <a:gd name="connsiteY0" fmla="*/ 0 h 539998"/>
              <a:gd name="connsiteX1" fmla="*/ 4234772 w 4234772"/>
              <a:gd name="connsiteY1" fmla="*/ 0 h 539998"/>
              <a:gd name="connsiteX2" fmla="*/ 4234772 w 4234772"/>
              <a:gd name="connsiteY2" fmla="*/ 539998 h 539998"/>
              <a:gd name="connsiteX3" fmla="*/ 0 w 4234772"/>
              <a:gd name="connsiteY3" fmla="*/ 539998 h 539998"/>
              <a:gd name="connsiteX4" fmla="*/ 0 w 4234772"/>
              <a:gd name="connsiteY4" fmla="*/ 0 h 539998"/>
              <a:gd name="connsiteX0-1" fmla="*/ 4234772 w 4326212"/>
              <a:gd name="connsiteY0-2" fmla="*/ 539998 h 631438"/>
              <a:gd name="connsiteX1-3" fmla="*/ 0 w 4326212"/>
              <a:gd name="connsiteY1-4" fmla="*/ 539998 h 631438"/>
              <a:gd name="connsiteX2-5" fmla="*/ 0 w 4326212"/>
              <a:gd name="connsiteY2-6" fmla="*/ 0 h 631438"/>
              <a:gd name="connsiteX3-7" fmla="*/ 4234772 w 4326212"/>
              <a:gd name="connsiteY3-8" fmla="*/ 0 h 631438"/>
              <a:gd name="connsiteX4-9" fmla="*/ 4326212 w 4326212"/>
              <a:gd name="connsiteY4-10" fmla="*/ 631438 h 631438"/>
              <a:gd name="connsiteX0-11" fmla="*/ 4234772 w 4234772"/>
              <a:gd name="connsiteY0-12" fmla="*/ 539998 h 539998"/>
              <a:gd name="connsiteX1-13" fmla="*/ 0 w 4234772"/>
              <a:gd name="connsiteY1-14" fmla="*/ 539998 h 539998"/>
              <a:gd name="connsiteX2-15" fmla="*/ 0 w 4234772"/>
              <a:gd name="connsiteY2-16" fmla="*/ 0 h 539998"/>
              <a:gd name="connsiteX3-17" fmla="*/ 4234772 w 4234772"/>
              <a:gd name="connsiteY3-18" fmla="*/ 0 h 539998"/>
            </a:gdLst>
            <a:ahLst/>
            <a:cxnLst>
              <a:cxn ang="0">
                <a:pos x="connsiteX0-11" y="connsiteY0-12"/>
              </a:cxn>
              <a:cxn ang="0">
                <a:pos x="connsiteX1-13" y="connsiteY1-14"/>
              </a:cxn>
              <a:cxn ang="0">
                <a:pos x="connsiteX2-15" y="connsiteY2-16"/>
              </a:cxn>
              <a:cxn ang="0">
                <a:pos x="connsiteX3-17" y="connsiteY3-18"/>
              </a:cxn>
            </a:cxnLst>
            <a:rect l="l" t="t" r="r" b="b"/>
            <a:pathLst>
              <a:path w="4234772" h="539998">
                <a:moveTo>
                  <a:pt x="4234772" y="539998"/>
                </a:moveTo>
                <a:lnTo>
                  <a:pt x="0" y="539998"/>
                </a:lnTo>
                <a:lnTo>
                  <a:pt x="0" y="0"/>
                </a:lnTo>
                <a:lnTo>
                  <a:pt x="4234772" y="0"/>
                </a:lnTo>
              </a:path>
            </a:pathLst>
          </a:custGeom>
          <a:noFill/>
          <a:ln w="3175">
            <a:solidFill>
              <a:schemeClr val="accent1">
                <a:lumMod val="60000"/>
                <a:lumOff val="40000"/>
              </a:schemeClr>
            </a:solidFill>
          </a:ln>
        </p:spPr>
        <p:txBody>
          <a:bodyPr wrap="square" lIns="648000" tIns="36000" rIns="0" bIns="36000" rtlCol="0" anchor="ctr" anchorCtr="0">
            <a:normAutofit/>
          </a:bodyPr>
          <a:lstStyle/>
          <a:p>
            <a:pPr>
              <a:lnSpc>
                <a:spcPct val="120000"/>
              </a:lnSpc>
            </a:pPr>
            <a:endParaRPr lang="zh-CN" altLang="en-US" sz="3600" dirty="0"/>
          </a:p>
        </p:txBody>
      </p:sp>
      <p:sp>
        <p:nvSpPr>
          <p:cNvPr id="8" name="MH_Others_1"/>
          <p:cNvSpPr/>
          <p:nvPr>
            <p:custDataLst>
              <p:tags r:id="rId3"/>
            </p:custDataLst>
          </p:nvPr>
        </p:nvSpPr>
        <p:spPr bwMode="auto">
          <a:xfrm>
            <a:off x="2672444" y="2959041"/>
            <a:ext cx="939923" cy="939918"/>
          </a:xfrm>
          <a:prstGeom prst="ellipse">
            <a:avLst/>
          </a:prstGeom>
          <a:solidFill>
            <a:schemeClr val="accent1"/>
          </a:solidFill>
          <a:ln w="9525">
            <a:solidFill>
              <a:schemeClr val="accent1"/>
            </a:solidFill>
            <a:miter lim="800000"/>
          </a:ln>
        </p:spPr>
        <p:txBody>
          <a:bodyPr wrap="square" lIns="0" tIns="0" rIns="0" bIns="0" anchor="ctr">
            <a:noAutofit/>
          </a:bodyPr>
          <a:lstStyle/>
          <a:p>
            <a:pPr algn="ctr">
              <a:spcBef>
                <a:spcPct val="0"/>
              </a:spcBef>
            </a:pPr>
            <a:endParaRPr lang="zh-CN" altLang="en-US" sz="2400" dirty="0">
              <a:solidFill>
                <a:srgbClr val="FFFFFF"/>
              </a:solidFill>
              <a:cs typeface="Times New Roman" panose="02020603050405020304" pitchFamily="18" charset="0"/>
            </a:endParaRPr>
          </a:p>
        </p:txBody>
      </p:sp>
      <p:sp>
        <p:nvSpPr>
          <p:cNvPr id="4" name="日期占位符 3"/>
          <p:cNvSpPr>
            <a:spLocks noGrp="1"/>
          </p:cNvSpPr>
          <p:nvPr>
            <p:ph type="dt" sz="half" idx="10"/>
          </p:nvPr>
        </p:nvSpPr>
        <p:spPr/>
        <p:txBody>
          <a:bodyPr/>
          <a:lstStyle/>
          <a:p>
            <a:fld id="{C2D140BD-10BC-49F2-BA75-5FEC259BACF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73BC83-4855-404B-91C5-76E86CDB611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a:xfrm>
            <a:off x="575096" y="213919"/>
            <a:ext cx="11052465" cy="796011"/>
          </a:xfrm>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575096" y="1244603"/>
            <a:ext cx="5080000" cy="4932363"/>
          </a:xfrm>
        </p:spPr>
        <p:txBody>
          <a:bodyPr/>
          <a:lstStyle>
            <a:lvl3pPr>
              <a:defRPr sz="2000"/>
            </a:lvl3pPr>
          </a:lstStyle>
          <a:p>
            <a:pPr lvl="0"/>
            <a:r>
              <a:rPr lang="zh-CN" altLang="en-US" dirty="0" smtClean="0"/>
              <a:t>单击此处编辑母版文本样式</a:t>
            </a:r>
            <a:endParaRPr lang="en-US" altLang="zh-CN" dirty="0" smtClean="0"/>
          </a:p>
          <a:p>
            <a:pPr lvl="2"/>
            <a:r>
              <a:rPr lang="zh-CN" altLang="en-US" dirty="0" smtClean="0"/>
              <a:t>第二级</a:t>
            </a:r>
            <a:endParaRPr lang="en-US" altLang="zh-CN" dirty="0" smtClean="0"/>
          </a:p>
          <a:p>
            <a:pPr lvl="3"/>
            <a:r>
              <a:rPr lang="zh-CN" altLang="en-US" dirty="0" smtClean="0"/>
              <a:t>第三级</a:t>
            </a:r>
            <a:endParaRPr lang="en-US" altLang="zh-CN" dirty="0" smtClean="0"/>
          </a:p>
          <a:p>
            <a:pPr lvl="4"/>
            <a:r>
              <a:rPr lang="zh-CN" altLang="en-US" dirty="0" smtClean="0"/>
              <a:t>第四级</a:t>
            </a:r>
            <a:endParaRPr lang="en-US" altLang="zh-CN" dirty="0" smtClean="0"/>
          </a:p>
          <a:p>
            <a:pPr lvl="5"/>
            <a:r>
              <a:rPr lang="zh-CN" altLang="en-US" dirty="0" smtClean="0"/>
              <a:t>第五级</a:t>
            </a:r>
            <a:endParaRPr lang="zh-CN" altLang="en-US" dirty="0" smtClean="0"/>
          </a:p>
        </p:txBody>
      </p:sp>
      <p:sp>
        <p:nvSpPr>
          <p:cNvPr id="4" name="KSO_BC2"/>
          <p:cNvSpPr>
            <a:spLocks noGrp="1"/>
          </p:cNvSpPr>
          <p:nvPr>
            <p:ph sz="half" idx="2"/>
          </p:nvPr>
        </p:nvSpPr>
        <p:spPr>
          <a:xfrm>
            <a:off x="6533445" y="1244603"/>
            <a:ext cx="5094116" cy="4932363"/>
          </a:xfrm>
        </p:spPr>
        <p:txBody>
          <a:bodyPr/>
          <a:lstStyle>
            <a:lvl3pPr>
              <a:defRPr sz="2000"/>
            </a:lvl3pPr>
          </a:lstStyle>
          <a:p>
            <a:pPr lvl="0"/>
            <a:r>
              <a:rPr lang="zh-CN" altLang="en-US" dirty="0" smtClean="0"/>
              <a:t>单击此处编辑母版文本样式</a:t>
            </a:r>
            <a:endParaRPr lang="en-US" altLang="zh-CN" dirty="0" smtClean="0"/>
          </a:p>
          <a:p>
            <a:pPr lvl="2"/>
            <a:r>
              <a:rPr lang="zh-CN" altLang="en-US" dirty="0" smtClean="0"/>
              <a:t>第二级</a:t>
            </a:r>
            <a:endParaRPr lang="en-US" altLang="zh-CN" dirty="0" smtClean="0"/>
          </a:p>
          <a:p>
            <a:pPr lvl="3"/>
            <a:r>
              <a:rPr lang="zh-CN" altLang="en-US" dirty="0" smtClean="0"/>
              <a:t>第三级</a:t>
            </a:r>
            <a:endParaRPr lang="en-US" altLang="zh-CN" dirty="0" smtClean="0"/>
          </a:p>
          <a:p>
            <a:pPr lvl="4"/>
            <a:r>
              <a:rPr lang="zh-CN" altLang="en-US" dirty="0" smtClean="0"/>
              <a:t>第四级</a:t>
            </a:r>
            <a:endParaRPr lang="en-US" altLang="zh-CN" dirty="0" smtClean="0"/>
          </a:p>
          <a:p>
            <a:pPr lvl="5"/>
            <a:r>
              <a:rPr lang="zh-CN" altLang="en-US" dirty="0" smtClean="0"/>
              <a:t>第五级</a:t>
            </a:r>
            <a:endParaRPr lang="zh-CN" altLang="en-US" dirty="0" smtClean="0"/>
          </a:p>
        </p:txBody>
      </p:sp>
      <p:sp>
        <p:nvSpPr>
          <p:cNvPr id="5" name="日期占位符 4"/>
          <p:cNvSpPr>
            <a:spLocks noGrp="1"/>
          </p:cNvSpPr>
          <p:nvPr>
            <p:ph type="dt" sz="half" idx="10"/>
          </p:nvPr>
        </p:nvSpPr>
        <p:spPr/>
        <p:txBody>
          <a:bodyPr/>
          <a:lstStyle/>
          <a:p>
            <a:fld id="{C2D140BD-10BC-49F2-BA75-5FEC259BACF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73BC83-4855-404B-91C5-76E86CDB611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576000" y="212400"/>
            <a:ext cx="11052000" cy="795600"/>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571896" y="1376362"/>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KSO_BC1"/>
          <p:cNvSpPr>
            <a:spLocks noGrp="1"/>
          </p:cNvSpPr>
          <p:nvPr>
            <p:ph sz="half" idx="2"/>
          </p:nvPr>
        </p:nvSpPr>
        <p:spPr>
          <a:xfrm>
            <a:off x="571896" y="2200274"/>
            <a:ext cx="5157787" cy="3684588"/>
          </a:xfrm>
        </p:spPr>
        <p:txBody>
          <a:bodyPr/>
          <a:lstStyle/>
          <a:p>
            <a:pPr lvl="0"/>
            <a:r>
              <a:rPr lang="zh-CN" altLang="en-US" dirty="0" smtClean="0"/>
              <a:t>单击此处编辑母版文本样式</a:t>
            </a:r>
            <a:endParaRPr lang="en-US" altLang="zh-CN" dirty="0" smtClean="0"/>
          </a:p>
          <a:p>
            <a:pPr lvl="2"/>
            <a:r>
              <a:rPr lang="zh-CN" altLang="en-US" dirty="0" smtClean="0"/>
              <a:t>第二级</a:t>
            </a:r>
            <a:endParaRPr lang="en-US" altLang="zh-CN" dirty="0" smtClean="0"/>
          </a:p>
          <a:p>
            <a:pPr lvl="3"/>
            <a:r>
              <a:rPr lang="zh-CN" altLang="en-US" dirty="0" smtClean="0"/>
              <a:t>第三级</a:t>
            </a:r>
            <a:endParaRPr lang="en-US" altLang="zh-CN" dirty="0" smtClean="0"/>
          </a:p>
          <a:p>
            <a:pPr lvl="4"/>
            <a:r>
              <a:rPr lang="zh-CN" altLang="en-US" dirty="0" smtClean="0"/>
              <a:t>第四级</a:t>
            </a:r>
            <a:endParaRPr lang="en-US" altLang="zh-CN" dirty="0" smtClean="0"/>
          </a:p>
          <a:p>
            <a:pPr lvl="5"/>
            <a:r>
              <a:rPr lang="zh-CN" altLang="en-US" dirty="0" smtClean="0"/>
              <a:t>第五级</a:t>
            </a:r>
            <a:endParaRPr lang="zh-CN" altLang="en-US" dirty="0" smtClean="0"/>
          </a:p>
        </p:txBody>
      </p:sp>
      <p:sp>
        <p:nvSpPr>
          <p:cNvPr id="5" name="Text Placeholder 4"/>
          <p:cNvSpPr>
            <a:spLocks noGrp="1"/>
          </p:cNvSpPr>
          <p:nvPr>
            <p:ph type="body" sz="quarter" idx="3"/>
          </p:nvPr>
        </p:nvSpPr>
        <p:spPr>
          <a:xfrm>
            <a:off x="6431847" y="1376362"/>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KSO_BC2"/>
          <p:cNvSpPr>
            <a:spLocks noGrp="1"/>
          </p:cNvSpPr>
          <p:nvPr>
            <p:ph sz="quarter" idx="4"/>
          </p:nvPr>
        </p:nvSpPr>
        <p:spPr>
          <a:xfrm>
            <a:off x="6431847" y="2200274"/>
            <a:ext cx="5183188" cy="3684588"/>
          </a:xfrm>
        </p:spPr>
        <p:txBody>
          <a:bodyPr/>
          <a:lstStyle/>
          <a:p>
            <a:pPr lvl="0"/>
            <a:r>
              <a:rPr lang="zh-CN" altLang="en-US" dirty="0" smtClean="0"/>
              <a:t>单击此处编辑母版文本样式</a:t>
            </a:r>
            <a:endParaRPr lang="en-US" altLang="zh-CN" dirty="0" smtClean="0"/>
          </a:p>
          <a:p>
            <a:pPr lvl="2"/>
            <a:r>
              <a:rPr lang="zh-CN" altLang="en-US" dirty="0" smtClean="0"/>
              <a:t>第二级</a:t>
            </a:r>
            <a:endParaRPr lang="en-US" altLang="zh-CN" dirty="0" smtClean="0"/>
          </a:p>
          <a:p>
            <a:pPr lvl="3"/>
            <a:r>
              <a:rPr lang="zh-CN" altLang="en-US" dirty="0" smtClean="0"/>
              <a:t>第三级</a:t>
            </a:r>
            <a:endParaRPr lang="en-US" altLang="zh-CN" dirty="0" smtClean="0"/>
          </a:p>
          <a:p>
            <a:pPr lvl="4"/>
            <a:r>
              <a:rPr lang="zh-CN" altLang="en-US" dirty="0" smtClean="0"/>
              <a:t>第四级</a:t>
            </a:r>
            <a:endParaRPr lang="en-US" altLang="zh-CN" dirty="0" smtClean="0"/>
          </a:p>
          <a:p>
            <a:pPr lvl="5"/>
            <a:r>
              <a:rPr lang="zh-CN" altLang="en-US" dirty="0" smtClean="0"/>
              <a:t>第五级</a:t>
            </a:r>
            <a:endParaRPr lang="zh-CN" altLang="en-US" dirty="0" smtClean="0"/>
          </a:p>
        </p:txBody>
      </p:sp>
      <p:sp>
        <p:nvSpPr>
          <p:cNvPr id="7" name="日期占位符 6"/>
          <p:cNvSpPr>
            <a:spLocks noGrp="1"/>
          </p:cNvSpPr>
          <p:nvPr>
            <p:ph type="dt" sz="half" idx="10"/>
          </p:nvPr>
        </p:nvSpPr>
        <p:spPr/>
        <p:txBody>
          <a:bodyPr/>
          <a:lstStyle/>
          <a:p>
            <a:fld id="{C2D140BD-10BC-49F2-BA75-5FEC259BACF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E73BC83-4855-404B-91C5-76E86CDB611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矩形 2"/>
          <p:cNvSpPr/>
          <p:nvPr>
            <p:custDataLst>
              <p:tags r:id="rId2"/>
            </p:custDataLst>
          </p:nvPr>
        </p:nvSpPr>
        <p:spPr>
          <a:xfrm>
            <a:off x="3950382" y="3147692"/>
            <a:ext cx="4188732" cy="37103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4" name="矩形 4"/>
          <p:cNvSpPr>
            <a:spLocks noChangeArrowheads="1"/>
          </p:cNvSpPr>
          <p:nvPr>
            <p:custDataLst>
              <p:tags r:id="rId3"/>
            </p:custDataLst>
          </p:nvPr>
        </p:nvSpPr>
        <p:spPr bwMode="auto">
          <a:xfrm>
            <a:off x="3967075" y="1"/>
            <a:ext cx="4171220" cy="1811021"/>
          </a:xfrm>
          <a:prstGeom prst="rect">
            <a:avLst/>
          </a:prstGeom>
          <a:solidFill>
            <a:schemeClr val="accent1"/>
          </a:solidFill>
          <a:ln>
            <a:noFill/>
          </a:ln>
        </p:spPr>
        <p:txBody>
          <a:bodyPr rot="10800000" vert="horz" wrap="square" lIns="91440" tIns="45720" rIns="91440" bIns="45720" numCol="1" anchor="ctr" anchorCtr="0" compatLnSpc="1"/>
          <a:lstStyle/>
          <a:p>
            <a:pPr algn="ctr" eaLnBrk="0" fontAlgn="base" hangingPunct="0">
              <a:spcBef>
                <a:spcPct val="0"/>
              </a:spcBef>
              <a:spcAft>
                <a:spcPct val="0"/>
              </a:spcAft>
            </a:pPr>
            <a:endParaRPr lang="zh-CN" altLang="zh-CN">
              <a:latin typeface="Arial" panose="020B0604020202020204" pitchFamily="34" charset="0"/>
            </a:endParaRPr>
          </a:p>
        </p:txBody>
      </p:sp>
      <p:sp>
        <p:nvSpPr>
          <p:cNvPr id="5" name="矩形 4"/>
          <p:cNvSpPr/>
          <p:nvPr>
            <p:custDataLst>
              <p:tags r:id="rId4"/>
            </p:custDataLst>
          </p:nvPr>
        </p:nvSpPr>
        <p:spPr>
          <a:xfrm>
            <a:off x="3967075" y="1808844"/>
            <a:ext cx="4171220" cy="133907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0" tIns="360000" rIns="360000" bIns="360000" numCol="1" rtlCol="0" anchor="ctr">
            <a:prstTxWarp prst="textPlain">
              <a:avLst/>
            </a:prstTxWarp>
          </a:bodyPr>
          <a:lstStyle/>
          <a:p>
            <a:pPr algn="ctr"/>
            <a:endParaRPr lang="zh-CN" altLang="en-US" sz="3200" b="1" kern="600" spc="330" dirty="0">
              <a:ln w="3175">
                <a:noFill/>
              </a:ln>
              <a:solidFill>
                <a:schemeClr val="accent1">
                  <a:lumMod val="50000"/>
                </a:schemeClr>
              </a:solidFill>
              <a:latin typeface="+mj-lt"/>
              <a:ea typeface="段宁毛笔行书" panose="03000509000000000000" pitchFamily="65" charset="-122"/>
              <a:cs typeface="Aharoni" panose="02010803020104030203" pitchFamily="2" charset="-79"/>
            </a:endParaRPr>
          </a:p>
        </p:txBody>
      </p:sp>
      <p:sp>
        <p:nvSpPr>
          <p:cNvPr id="2" name="标题 1"/>
          <p:cNvSpPr>
            <a:spLocks noGrp="1"/>
          </p:cNvSpPr>
          <p:nvPr>
            <p:ph type="title" hasCustomPrompt="1"/>
          </p:nvPr>
        </p:nvSpPr>
        <p:spPr>
          <a:xfrm>
            <a:off x="3967076" y="1808844"/>
            <a:ext cx="4171220" cy="1338848"/>
          </a:xfrm>
        </p:spPr>
        <p:txBody>
          <a:bodyPr>
            <a:prstTxWarp prst="textPlain">
              <a:avLst/>
            </a:prstTxWarp>
            <a:normAutofit/>
          </a:bodyPr>
          <a:lstStyle>
            <a:lvl1pPr algn="ctr">
              <a:defRPr sz="6600">
                <a:solidFill>
                  <a:schemeClr val="accent1">
                    <a:lumMod val="50000"/>
                  </a:schemeClr>
                </a:solidFill>
                <a:latin typeface="+mj-lt"/>
                <a:ea typeface="+mj-ea"/>
              </a:defRPr>
            </a:lvl1pPr>
          </a:lstStyle>
          <a:p>
            <a:r>
              <a:rPr lang="zh-CN" altLang="en-US" dirty="0" smtClean="0"/>
              <a:t>编辑标题</a:t>
            </a:r>
            <a:endParaRPr lang="zh-CN" altLang="en-US" dirty="0"/>
          </a:p>
        </p:txBody>
      </p:sp>
      <p:sp>
        <p:nvSpPr>
          <p:cNvPr id="15" name="内容占位符 14"/>
          <p:cNvSpPr>
            <a:spLocks noGrp="1"/>
          </p:cNvSpPr>
          <p:nvPr>
            <p:ph sz="quarter" idx="10" hasCustomPrompt="1"/>
          </p:nvPr>
        </p:nvSpPr>
        <p:spPr>
          <a:xfrm>
            <a:off x="5274000" y="3708000"/>
            <a:ext cx="2084400" cy="370800"/>
          </a:xfrm>
        </p:spPr>
        <p:txBody>
          <a:bodyPr>
            <a:noAutofit/>
          </a:bodyPr>
          <a:lstStyle>
            <a:lvl1pPr marL="0" indent="0">
              <a:buNone/>
              <a:defRPr sz="1800">
                <a:solidFill>
                  <a:schemeClr val="accent1">
                    <a:lumMod val="20000"/>
                    <a:lumOff val="80000"/>
                  </a:schemeClr>
                </a:solidFill>
              </a:defRPr>
            </a:lvl1pPr>
          </a:lstStyle>
          <a:p>
            <a:pPr lvl="0"/>
            <a:r>
              <a:rPr lang="zh-CN" altLang="en-US" dirty="0" smtClean="0"/>
              <a:t>添加副标题</a:t>
            </a:r>
            <a:endParaRPr lang="zh-CN" altLang="en-US" dirty="0"/>
          </a:p>
        </p:txBody>
      </p:sp>
      <p:sp>
        <p:nvSpPr>
          <p:cNvPr id="17" name="内容占位符 16"/>
          <p:cNvSpPr>
            <a:spLocks noGrp="1"/>
          </p:cNvSpPr>
          <p:nvPr>
            <p:ph sz="quarter" idx="11" hasCustomPrompt="1"/>
          </p:nvPr>
        </p:nvSpPr>
        <p:spPr>
          <a:xfrm>
            <a:off x="5274000" y="4111200"/>
            <a:ext cx="2084400" cy="370800"/>
          </a:xfrm>
        </p:spPr>
        <p:txBody>
          <a:bodyPr>
            <a:noAutofit/>
          </a:bodyPr>
          <a:lstStyle>
            <a:lvl1pPr marL="0" marR="0" indent="0" algn="just" defTabSz="685800" rtl="0" eaLnBrk="1" latinLnBrk="0" hangingPunct="1">
              <a:lnSpc>
                <a:spcPct val="110000"/>
              </a:lnSpc>
              <a:spcBef>
                <a:spcPts val="1200"/>
              </a:spcBef>
              <a:spcAft>
                <a:spcPts val="0"/>
              </a:spcAft>
              <a:buClr>
                <a:schemeClr val="accent2"/>
              </a:buClr>
              <a:buSzPct val="70000"/>
              <a:buFont typeface="Webdings" panose="05030102010509060703" pitchFamily="18" charset="2"/>
              <a:buNone/>
              <a:defRPr sz="1800">
                <a:solidFill>
                  <a:schemeClr val="accent1">
                    <a:lumMod val="20000"/>
                    <a:lumOff val="80000"/>
                  </a:schemeClr>
                </a:solidFill>
              </a:defRPr>
            </a:lvl1pPr>
          </a:lstStyle>
          <a:p>
            <a:pPr marL="0" marR="0" lvl="0" indent="0" algn="just" defTabSz="685800" rtl="0" eaLnBrk="1" latinLnBrk="0" hangingPunct="1">
              <a:lnSpc>
                <a:spcPct val="110000"/>
              </a:lnSpc>
              <a:spcBef>
                <a:spcPts val="1200"/>
              </a:spcBef>
              <a:spcAft>
                <a:spcPts val="0"/>
              </a:spcAft>
              <a:buClr>
                <a:schemeClr val="accent2"/>
              </a:buClr>
              <a:buSzPct val="70000"/>
              <a:buFont typeface="Webdings" panose="05030102010509060703" pitchFamily="18" charset="2"/>
              <a:buNone/>
              <a:defRPr/>
            </a:pPr>
            <a:r>
              <a:rPr lang="zh-CN" altLang="en-US" dirty="0" smtClean="0"/>
              <a:t>添加副标题</a:t>
            </a:r>
            <a:endParaRPr lang="zh-CN" altLang="en-US" dirty="0" smtClean="0"/>
          </a:p>
          <a:p>
            <a:pPr lvl="0"/>
            <a:endParaRPr lang="zh-CN" altLang="en-US" dirty="0"/>
          </a:p>
        </p:txBody>
      </p:sp>
      <p:sp>
        <p:nvSpPr>
          <p:cNvPr id="19" name="内容占位符 18"/>
          <p:cNvSpPr>
            <a:spLocks noGrp="1"/>
          </p:cNvSpPr>
          <p:nvPr>
            <p:ph sz="quarter" idx="12" hasCustomPrompt="1"/>
          </p:nvPr>
        </p:nvSpPr>
        <p:spPr>
          <a:xfrm>
            <a:off x="5274000" y="4510800"/>
            <a:ext cx="2084400" cy="370800"/>
          </a:xfrm>
        </p:spPr>
        <p:txBody>
          <a:bodyPr>
            <a:normAutofit/>
          </a:bodyPr>
          <a:lstStyle>
            <a:lvl1pPr marL="0" marR="0" indent="0" algn="just" defTabSz="685800" rtl="0" eaLnBrk="1" latinLnBrk="0" hangingPunct="1">
              <a:lnSpc>
                <a:spcPct val="110000"/>
              </a:lnSpc>
              <a:spcBef>
                <a:spcPts val="1200"/>
              </a:spcBef>
              <a:spcAft>
                <a:spcPts val="0"/>
              </a:spcAft>
              <a:buClr>
                <a:schemeClr val="accent2"/>
              </a:buClr>
              <a:buSzPct val="70000"/>
              <a:buFont typeface="Webdings" panose="05030102010509060703" pitchFamily="18" charset="2"/>
              <a:buNone/>
              <a:defRPr sz="1800">
                <a:solidFill>
                  <a:schemeClr val="accent1">
                    <a:lumMod val="20000"/>
                    <a:lumOff val="80000"/>
                  </a:schemeClr>
                </a:solidFill>
              </a:defRPr>
            </a:lvl1pPr>
          </a:lstStyle>
          <a:p>
            <a:pPr marL="0" marR="0" lvl="0" indent="0" algn="just" defTabSz="685800" rtl="0" eaLnBrk="1" latinLnBrk="0" hangingPunct="1">
              <a:lnSpc>
                <a:spcPct val="110000"/>
              </a:lnSpc>
              <a:spcBef>
                <a:spcPts val="1200"/>
              </a:spcBef>
              <a:spcAft>
                <a:spcPts val="0"/>
              </a:spcAft>
              <a:buClr>
                <a:schemeClr val="accent2"/>
              </a:buClr>
              <a:buSzPct val="70000"/>
              <a:buFont typeface="Webdings" panose="05030102010509060703" pitchFamily="18" charset="2"/>
              <a:buNone/>
              <a:defRPr/>
            </a:pPr>
            <a:r>
              <a:rPr lang="zh-CN" altLang="en-US" dirty="0" smtClean="0"/>
              <a:t>添加副标题</a:t>
            </a:r>
            <a:endParaRPr lang="zh-CN" altLang="en-US" dirty="0" smtClean="0"/>
          </a:p>
          <a:p>
            <a:pPr lvl="0"/>
            <a:endParaRPr lang="zh-CN" altLang="en-US" dirty="0"/>
          </a:p>
        </p:txBody>
      </p:sp>
      <p:sp>
        <p:nvSpPr>
          <p:cNvPr id="21" name="内容占位符 20"/>
          <p:cNvSpPr>
            <a:spLocks noGrp="1"/>
          </p:cNvSpPr>
          <p:nvPr>
            <p:ph sz="quarter" idx="13" hasCustomPrompt="1"/>
          </p:nvPr>
        </p:nvSpPr>
        <p:spPr>
          <a:xfrm>
            <a:off x="5274000" y="4914000"/>
            <a:ext cx="2084400" cy="370800"/>
          </a:xfrm>
        </p:spPr>
        <p:txBody>
          <a:bodyPr>
            <a:normAutofit/>
          </a:bodyPr>
          <a:lstStyle>
            <a:lvl1pPr marL="0" marR="0" indent="0" algn="just" defTabSz="685800" rtl="0" eaLnBrk="1" latinLnBrk="0" hangingPunct="1">
              <a:lnSpc>
                <a:spcPct val="110000"/>
              </a:lnSpc>
              <a:spcBef>
                <a:spcPts val="1200"/>
              </a:spcBef>
              <a:spcAft>
                <a:spcPts val="0"/>
              </a:spcAft>
              <a:buClr>
                <a:schemeClr val="accent2"/>
              </a:buClr>
              <a:buSzPct val="70000"/>
              <a:buFont typeface="Webdings" panose="05030102010509060703" pitchFamily="18" charset="2"/>
              <a:buNone/>
              <a:defRPr sz="1800">
                <a:solidFill>
                  <a:schemeClr val="accent1">
                    <a:lumMod val="20000"/>
                    <a:lumOff val="80000"/>
                  </a:schemeClr>
                </a:solidFill>
              </a:defRPr>
            </a:lvl1pPr>
          </a:lstStyle>
          <a:p>
            <a:pPr marL="0" marR="0" lvl="0" indent="0" algn="just" defTabSz="685800" rtl="0" eaLnBrk="1" latinLnBrk="0" hangingPunct="1">
              <a:lnSpc>
                <a:spcPct val="110000"/>
              </a:lnSpc>
              <a:spcBef>
                <a:spcPts val="1200"/>
              </a:spcBef>
              <a:spcAft>
                <a:spcPts val="0"/>
              </a:spcAft>
              <a:buClr>
                <a:schemeClr val="accent2"/>
              </a:buClr>
              <a:buSzPct val="70000"/>
              <a:buFont typeface="Webdings" panose="05030102010509060703" pitchFamily="18" charset="2"/>
              <a:buNone/>
              <a:defRPr/>
            </a:pPr>
            <a:r>
              <a:rPr lang="zh-CN" altLang="en-US" dirty="0" smtClean="0"/>
              <a:t>添加副标题</a:t>
            </a:r>
            <a:endParaRPr lang="zh-CN" altLang="en-US" dirty="0" smtClean="0"/>
          </a:p>
          <a:p>
            <a:pPr lvl="0"/>
            <a:endParaRPr lang="zh-CN" altLang="en-US" dirty="0"/>
          </a:p>
        </p:txBody>
      </p:sp>
      <p:sp>
        <p:nvSpPr>
          <p:cNvPr id="6" name="日期占位符 5"/>
          <p:cNvSpPr>
            <a:spLocks noGrp="1"/>
          </p:cNvSpPr>
          <p:nvPr>
            <p:ph type="dt" sz="half" idx="14"/>
          </p:nvPr>
        </p:nvSpPr>
        <p:spPr/>
        <p:txBody>
          <a:bodyPr/>
          <a:lstStyle/>
          <a:p>
            <a:fld id="{C2D140BD-10BC-49F2-BA75-5FEC259BACF2}" type="datetimeFigureOut">
              <a:rPr lang="zh-CN" altLang="en-US" smtClean="0"/>
            </a:fld>
            <a:endParaRPr lang="zh-CN" altLang="en-US"/>
          </a:p>
        </p:txBody>
      </p:sp>
      <p:sp>
        <p:nvSpPr>
          <p:cNvPr id="7" name="页脚占位符 6"/>
          <p:cNvSpPr>
            <a:spLocks noGrp="1"/>
          </p:cNvSpPr>
          <p:nvPr>
            <p:ph type="ftr" sz="quarter" idx="15"/>
          </p:nvPr>
        </p:nvSpPr>
        <p:spPr/>
        <p:txBody>
          <a:bodyPr/>
          <a:lstStyle/>
          <a:p>
            <a:endParaRPr lang="zh-CN" altLang="en-US"/>
          </a:p>
        </p:txBody>
      </p:sp>
      <p:sp>
        <p:nvSpPr>
          <p:cNvPr id="8" name="灯片编号占位符 7"/>
          <p:cNvSpPr>
            <a:spLocks noGrp="1"/>
          </p:cNvSpPr>
          <p:nvPr>
            <p:ph type="sldNum" sz="quarter" idx="16"/>
          </p:nvPr>
        </p:nvSpPr>
        <p:spPr/>
        <p:txBody>
          <a:bodyPr/>
          <a:lstStyle/>
          <a:p>
            <a:fld id="{9E73BC83-4855-404B-91C5-76E86CDB6113}" type="slidenum">
              <a:rPr lang="zh-CN" altLang="en-US" smtClean="0"/>
            </a:fld>
            <a:endParaRPr lang="zh-CN" altLang="en-US"/>
          </a:p>
        </p:txBody>
      </p:sp>
      <p:sp>
        <p:nvSpPr>
          <p:cNvPr id="13" name="KSO_Shape"/>
          <p:cNvSpPr/>
          <p:nvPr>
            <p:custDataLst>
              <p:tags r:id="rId5"/>
            </p:custDataLst>
          </p:nvPr>
        </p:nvSpPr>
        <p:spPr>
          <a:xfrm>
            <a:off x="4971852" y="3750825"/>
            <a:ext cx="208598" cy="246861"/>
          </a:xfrm>
          <a:custGeom>
            <a:avLst/>
            <a:gdLst/>
            <a:ahLst/>
            <a:cxnLst/>
            <a:rect l="l" t="t" r="r" b="b"/>
            <a:pathLst>
              <a:path w="396520" h="469210">
                <a:moveTo>
                  <a:pt x="327445" y="314600"/>
                </a:moveTo>
                <a:cubicBezTo>
                  <a:pt x="356349" y="319254"/>
                  <a:pt x="385797" y="360745"/>
                  <a:pt x="394054" y="381803"/>
                </a:cubicBezTo>
                <a:cubicBezTo>
                  <a:pt x="402312" y="402860"/>
                  <a:pt x="388098" y="427511"/>
                  <a:pt x="376990" y="440944"/>
                </a:cubicBezTo>
                <a:cubicBezTo>
                  <a:pt x="373700" y="421882"/>
                  <a:pt x="364955" y="401443"/>
                  <a:pt x="352485" y="383463"/>
                </a:cubicBezTo>
                <a:cubicBezTo>
                  <a:pt x="332676" y="354903"/>
                  <a:pt x="307287" y="337803"/>
                  <a:pt x="287162" y="338581"/>
                </a:cubicBezTo>
                <a:cubicBezTo>
                  <a:pt x="300917" y="326499"/>
                  <a:pt x="298542" y="309947"/>
                  <a:pt x="327445" y="314600"/>
                </a:cubicBezTo>
                <a:close/>
                <a:moveTo>
                  <a:pt x="44367" y="9445"/>
                </a:moveTo>
                <a:cubicBezTo>
                  <a:pt x="65307" y="7976"/>
                  <a:pt x="88582" y="48300"/>
                  <a:pt x="98716" y="103893"/>
                </a:cubicBezTo>
                <a:cubicBezTo>
                  <a:pt x="103023" y="127522"/>
                  <a:pt x="104507" y="151694"/>
                  <a:pt x="102812" y="172874"/>
                </a:cubicBezTo>
                <a:cubicBezTo>
                  <a:pt x="96419" y="177933"/>
                  <a:pt x="92462" y="183883"/>
                  <a:pt x="93679" y="191748"/>
                </a:cubicBezTo>
                <a:cubicBezTo>
                  <a:pt x="97962" y="219449"/>
                  <a:pt x="202914" y="329063"/>
                  <a:pt x="240363" y="349244"/>
                </a:cubicBezTo>
                <a:cubicBezTo>
                  <a:pt x="253454" y="356299"/>
                  <a:pt x="265280" y="353652"/>
                  <a:pt x="275564" y="347108"/>
                </a:cubicBezTo>
                <a:lnTo>
                  <a:pt x="275884" y="347663"/>
                </a:lnTo>
                <a:cubicBezTo>
                  <a:pt x="293996" y="337193"/>
                  <a:pt x="324545" y="354625"/>
                  <a:pt x="347507" y="388530"/>
                </a:cubicBezTo>
                <a:cubicBezTo>
                  <a:pt x="360303" y="407426"/>
                  <a:pt x="369015" y="429003"/>
                  <a:pt x="371399" y="448117"/>
                </a:cubicBezTo>
                <a:cubicBezTo>
                  <a:pt x="347296" y="472826"/>
                  <a:pt x="310581" y="469765"/>
                  <a:pt x="288158" y="468159"/>
                </a:cubicBezTo>
                <a:cubicBezTo>
                  <a:pt x="253182" y="465654"/>
                  <a:pt x="-15065" y="364036"/>
                  <a:pt x="664" y="89829"/>
                </a:cubicBezTo>
                <a:cubicBezTo>
                  <a:pt x="3125" y="70964"/>
                  <a:pt x="7079" y="53749"/>
                  <a:pt x="14299" y="39550"/>
                </a:cubicBezTo>
                <a:cubicBezTo>
                  <a:pt x="20978" y="26415"/>
                  <a:pt x="30453" y="15861"/>
                  <a:pt x="44367" y="9445"/>
                </a:cubicBezTo>
                <a:close/>
                <a:moveTo>
                  <a:pt x="85842" y="6"/>
                </a:moveTo>
                <a:cubicBezTo>
                  <a:pt x="147282" y="-938"/>
                  <a:pt x="156451" y="106342"/>
                  <a:pt x="147962" y="128156"/>
                </a:cubicBezTo>
                <a:cubicBezTo>
                  <a:pt x="140696" y="146825"/>
                  <a:pt x="125598" y="157194"/>
                  <a:pt x="109217" y="167957"/>
                </a:cubicBezTo>
                <a:cubicBezTo>
                  <a:pt x="111214" y="147002"/>
                  <a:pt x="109601" y="123749"/>
                  <a:pt x="105273" y="101024"/>
                </a:cubicBezTo>
                <a:cubicBezTo>
                  <a:pt x="95931" y="51971"/>
                  <a:pt x="75887" y="14560"/>
                  <a:pt x="55177" y="5105"/>
                </a:cubicBezTo>
                <a:cubicBezTo>
                  <a:pt x="63799" y="1769"/>
                  <a:pt x="73998" y="188"/>
                  <a:pt x="85842" y="6"/>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solidFill>
                <a:schemeClr val="accent1">
                  <a:lumMod val="20000"/>
                  <a:lumOff val="80000"/>
                </a:schemeClr>
              </a:solidFill>
            </a:endParaRPr>
          </a:p>
        </p:txBody>
      </p:sp>
      <p:sp>
        <p:nvSpPr>
          <p:cNvPr id="14" name="KSO_Shape"/>
          <p:cNvSpPr/>
          <p:nvPr>
            <p:custDataLst>
              <p:tags r:id="rId6"/>
            </p:custDataLst>
          </p:nvPr>
        </p:nvSpPr>
        <p:spPr>
          <a:xfrm>
            <a:off x="4966903" y="4184317"/>
            <a:ext cx="247319" cy="187552"/>
          </a:xfrm>
          <a:custGeom>
            <a:avLst/>
            <a:gdLst>
              <a:gd name="connsiteX0" fmla="*/ 367281 w 529316"/>
              <a:gd name="connsiteY0" fmla="*/ 196274 h 401026"/>
              <a:gd name="connsiteX1" fmla="*/ 355293 w 529316"/>
              <a:gd name="connsiteY1" fmla="*/ 208263 h 401026"/>
              <a:gd name="connsiteX2" fmla="*/ 465090 w 529316"/>
              <a:gd name="connsiteY2" fmla="*/ 318060 h 401026"/>
              <a:gd name="connsiteX3" fmla="*/ 466739 w 529316"/>
              <a:gd name="connsiteY3" fmla="*/ 320716 h 401026"/>
              <a:gd name="connsiteX4" fmla="*/ 491723 w 529316"/>
              <a:gd name="connsiteY4" fmla="*/ 320716 h 401026"/>
              <a:gd name="connsiteX5" fmla="*/ 162035 w 529316"/>
              <a:gd name="connsiteY5" fmla="*/ 196274 h 401026"/>
              <a:gd name="connsiteX6" fmla="*/ 37593 w 529316"/>
              <a:gd name="connsiteY6" fmla="*/ 320716 h 401026"/>
              <a:gd name="connsiteX7" fmla="*/ 62577 w 529316"/>
              <a:gd name="connsiteY7" fmla="*/ 320716 h 401026"/>
              <a:gd name="connsiteX8" fmla="*/ 64225 w 529316"/>
              <a:gd name="connsiteY8" fmla="*/ 318061 h 401026"/>
              <a:gd name="connsiteX9" fmla="*/ 174023 w 529316"/>
              <a:gd name="connsiteY9" fmla="*/ 208263 h 401026"/>
              <a:gd name="connsiteX10" fmla="*/ 46349 w 529316"/>
              <a:gd name="connsiteY10" fmla="*/ 80311 h 401026"/>
              <a:gd name="connsiteX11" fmla="*/ 222791 w 529316"/>
              <a:gd name="connsiteY11" fmla="*/ 256753 h 401026"/>
              <a:gd name="connsiteX12" fmla="*/ 263500 w 529316"/>
              <a:gd name="connsiteY12" fmla="*/ 273616 h 401026"/>
              <a:gd name="connsiteX13" fmla="*/ 264659 w 529316"/>
              <a:gd name="connsiteY13" fmla="*/ 273504 h 401026"/>
              <a:gd name="connsiteX14" fmla="*/ 306525 w 529316"/>
              <a:gd name="connsiteY14" fmla="*/ 256753 h 401026"/>
              <a:gd name="connsiteX15" fmla="*/ 482968 w 529316"/>
              <a:gd name="connsiteY15" fmla="*/ 80311 h 401026"/>
              <a:gd name="connsiteX16" fmla="*/ 458990 w 529316"/>
              <a:gd name="connsiteY16" fmla="*/ 80311 h 401026"/>
              <a:gd name="connsiteX17" fmla="*/ 300904 w 529316"/>
              <a:gd name="connsiteY17" fmla="*/ 238397 h 401026"/>
              <a:gd name="connsiteX18" fmla="*/ 264659 w 529316"/>
              <a:gd name="connsiteY18" fmla="*/ 252899 h 401026"/>
              <a:gd name="connsiteX19" fmla="*/ 263656 w 529316"/>
              <a:gd name="connsiteY19" fmla="*/ 252995 h 401026"/>
              <a:gd name="connsiteX20" fmla="*/ 228412 w 529316"/>
              <a:gd name="connsiteY20" fmla="*/ 238397 h 401026"/>
              <a:gd name="connsiteX21" fmla="*/ 70326 w 529316"/>
              <a:gd name="connsiteY21" fmla="*/ 80311 h 401026"/>
              <a:gd name="connsiteX22" fmla="*/ 92015 w 529316"/>
              <a:gd name="connsiteY22" fmla="*/ 0 h 401026"/>
              <a:gd name="connsiteX23" fmla="*/ 437301 w 529316"/>
              <a:gd name="connsiteY23" fmla="*/ 0 h 401026"/>
              <a:gd name="connsiteX24" fmla="*/ 529316 w 529316"/>
              <a:gd name="connsiteY24" fmla="*/ 92015 h 401026"/>
              <a:gd name="connsiteX25" fmla="*/ 529316 w 529316"/>
              <a:gd name="connsiteY25" fmla="*/ 309011 h 401026"/>
              <a:gd name="connsiteX26" fmla="*/ 437301 w 529316"/>
              <a:gd name="connsiteY26" fmla="*/ 401026 h 401026"/>
              <a:gd name="connsiteX27" fmla="*/ 92015 w 529316"/>
              <a:gd name="connsiteY27" fmla="*/ 401026 h 401026"/>
              <a:gd name="connsiteX28" fmla="*/ 0 w 529316"/>
              <a:gd name="connsiteY28" fmla="*/ 309011 h 401026"/>
              <a:gd name="connsiteX29" fmla="*/ 0 w 529316"/>
              <a:gd name="connsiteY29" fmla="*/ 92015 h 401026"/>
              <a:gd name="connsiteX30" fmla="*/ 92015 w 529316"/>
              <a:gd name="connsiteY30" fmla="*/ 0 h 401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9316" h="401026">
                <a:moveTo>
                  <a:pt x="367281" y="196274"/>
                </a:moveTo>
                <a:lnTo>
                  <a:pt x="355293" y="208263"/>
                </a:lnTo>
                <a:lnTo>
                  <a:pt x="465090" y="318060"/>
                </a:lnTo>
                <a:cubicBezTo>
                  <a:pt x="465822" y="318792"/>
                  <a:pt x="466527" y="319541"/>
                  <a:pt x="466739" y="320716"/>
                </a:cubicBezTo>
                <a:lnTo>
                  <a:pt x="491723" y="320716"/>
                </a:lnTo>
                <a:close/>
                <a:moveTo>
                  <a:pt x="162035" y="196274"/>
                </a:moveTo>
                <a:lnTo>
                  <a:pt x="37593" y="320716"/>
                </a:lnTo>
                <a:lnTo>
                  <a:pt x="62577" y="320716"/>
                </a:lnTo>
                <a:lnTo>
                  <a:pt x="64225" y="318061"/>
                </a:lnTo>
                <a:lnTo>
                  <a:pt x="174023" y="208263"/>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accent1">
                  <a:lumMod val="20000"/>
                  <a:lumOff val="80000"/>
                </a:schemeClr>
              </a:solidFill>
            </a:endParaRPr>
          </a:p>
        </p:txBody>
      </p:sp>
      <p:sp>
        <p:nvSpPr>
          <p:cNvPr id="16" name="KSO_Shape"/>
          <p:cNvSpPr/>
          <p:nvPr>
            <p:custDataLst>
              <p:tags r:id="rId7"/>
            </p:custDataLst>
          </p:nvPr>
        </p:nvSpPr>
        <p:spPr>
          <a:xfrm>
            <a:off x="4966986" y="4558501"/>
            <a:ext cx="246660" cy="229803"/>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accent1">
                  <a:lumMod val="20000"/>
                  <a:lumOff val="80000"/>
                </a:schemeClr>
              </a:solidFill>
            </a:endParaRPr>
          </a:p>
        </p:txBody>
      </p:sp>
      <p:sp>
        <p:nvSpPr>
          <p:cNvPr id="18" name="KSO_Shape"/>
          <p:cNvSpPr/>
          <p:nvPr>
            <p:custDataLst>
              <p:tags r:id="rId8"/>
            </p:custDataLst>
          </p:nvPr>
        </p:nvSpPr>
        <p:spPr>
          <a:xfrm>
            <a:off x="4965700" y="4974936"/>
            <a:ext cx="256727" cy="208805"/>
          </a:xfrm>
          <a:custGeom>
            <a:avLst/>
            <a:gdLst/>
            <a:ahLst/>
            <a:cxnLst/>
            <a:rect l="l" t="t" r="r" b="b"/>
            <a:pathLst>
              <a:path w="684048" h="556307">
                <a:moveTo>
                  <a:pt x="222901" y="383453"/>
                </a:moveTo>
                <a:cubicBezTo>
                  <a:pt x="218315" y="383977"/>
                  <a:pt x="213613" y="385281"/>
                  <a:pt x="209039" y="387420"/>
                </a:cubicBezTo>
                <a:cubicBezTo>
                  <a:pt x="190739" y="395979"/>
                  <a:pt x="181407" y="414680"/>
                  <a:pt x="188193" y="429191"/>
                </a:cubicBezTo>
                <a:cubicBezTo>
                  <a:pt x="194980" y="443702"/>
                  <a:pt x="215317" y="448527"/>
                  <a:pt x="233616" y="439969"/>
                </a:cubicBezTo>
                <a:cubicBezTo>
                  <a:pt x="251915" y="431410"/>
                  <a:pt x="261248" y="412709"/>
                  <a:pt x="254461" y="398198"/>
                </a:cubicBezTo>
                <a:cubicBezTo>
                  <a:pt x="249371" y="387315"/>
                  <a:pt x="236659" y="381879"/>
                  <a:pt x="222901" y="383453"/>
                </a:cubicBezTo>
                <a:close/>
                <a:moveTo>
                  <a:pt x="284035" y="369073"/>
                </a:moveTo>
                <a:cubicBezTo>
                  <a:pt x="281538" y="368297"/>
                  <a:pt x="278657" y="368441"/>
                  <a:pt x="275985" y="369691"/>
                </a:cubicBezTo>
                <a:cubicBezTo>
                  <a:pt x="270641" y="372190"/>
                  <a:pt x="268154" y="378164"/>
                  <a:pt x="270432" y="383034"/>
                </a:cubicBezTo>
                <a:cubicBezTo>
                  <a:pt x="272710" y="387904"/>
                  <a:pt x="278888" y="389825"/>
                  <a:pt x="284233" y="387325"/>
                </a:cubicBezTo>
                <a:cubicBezTo>
                  <a:pt x="289577" y="384826"/>
                  <a:pt x="292063" y="378852"/>
                  <a:pt x="289785" y="373982"/>
                </a:cubicBezTo>
                <a:cubicBezTo>
                  <a:pt x="288647" y="371547"/>
                  <a:pt x="286533" y="369850"/>
                  <a:pt x="284035" y="369073"/>
                </a:cubicBezTo>
                <a:close/>
                <a:moveTo>
                  <a:pt x="266604" y="297070"/>
                </a:moveTo>
                <a:cubicBezTo>
                  <a:pt x="319078" y="300338"/>
                  <a:pt x="362309" y="335548"/>
                  <a:pt x="367763" y="383070"/>
                </a:cubicBezTo>
                <a:cubicBezTo>
                  <a:pt x="373996" y="437381"/>
                  <a:pt x="328527" y="487207"/>
                  <a:pt x="266205" y="494360"/>
                </a:cubicBezTo>
                <a:cubicBezTo>
                  <a:pt x="203883" y="501513"/>
                  <a:pt x="148308" y="463284"/>
                  <a:pt x="142074" y="408972"/>
                </a:cubicBezTo>
                <a:cubicBezTo>
                  <a:pt x="135841" y="354661"/>
                  <a:pt x="181310" y="304835"/>
                  <a:pt x="243632" y="297682"/>
                </a:cubicBezTo>
                <a:cubicBezTo>
                  <a:pt x="251423" y="296788"/>
                  <a:pt x="259108" y="296603"/>
                  <a:pt x="266604" y="297070"/>
                </a:cubicBezTo>
                <a:close/>
                <a:moveTo>
                  <a:pt x="297042" y="252387"/>
                </a:moveTo>
                <a:cubicBezTo>
                  <a:pt x="283618" y="252176"/>
                  <a:pt x="269820" y="252839"/>
                  <a:pt x="255793" y="254449"/>
                </a:cubicBezTo>
                <a:cubicBezTo>
                  <a:pt x="143583" y="267328"/>
                  <a:pt x="59288" y="335880"/>
                  <a:pt x="67516" y="407566"/>
                </a:cubicBezTo>
                <a:cubicBezTo>
                  <a:pt x="75743" y="479252"/>
                  <a:pt x="173377" y="526925"/>
                  <a:pt x="285587" y="514046"/>
                </a:cubicBezTo>
                <a:cubicBezTo>
                  <a:pt x="397797" y="501168"/>
                  <a:pt x="482091" y="432615"/>
                  <a:pt x="473864" y="360929"/>
                </a:cubicBezTo>
                <a:cubicBezTo>
                  <a:pt x="466665" y="298204"/>
                  <a:pt x="391015" y="253864"/>
                  <a:pt x="297042" y="252387"/>
                </a:cubicBezTo>
                <a:close/>
                <a:moveTo>
                  <a:pt x="509416" y="97868"/>
                </a:moveTo>
                <a:cubicBezTo>
                  <a:pt x="544841" y="99182"/>
                  <a:pt x="588107" y="127580"/>
                  <a:pt x="590257" y="183051"/>
                </a:cubicBezTo>
                <a:cubicBezTo>
                  <a:pt x="592352" y="199448"/>
                  <a:pt x="588214" y="215684"/>
                  <a:pt x="579852" y="229407"/>
                </a:cubicBezTo>
                <a:lnTo>
                  <a:pt x="580228" y="229581"/>
                </a:lnTo>
                <a:cubicBezTo>
                  <a:pt x="580244" y="229743"/>
                  <a:pt x="580186" y="229872"/>
                  <a:pt x="580126" y="230000"/>
                </a:cubicBezTo>
                <a:lnTo>
                  <a:pt x="578707" y="232024"/>
                </a:lnTo>
                <a:cubicBezTo>
                  <a:pt x="578590" y="232839"/>
                  <a:pt x="578192" y="233485"/>
                  <a:pt x="577787" y="234126"/>
                </a:cubicBezTo>
                <a:lnTo>
                  <a:pt x="577385" y="233908"/>
                </a:lnTo>
                <a:cubicBezTo>
                  <a:pt x="572286" y="241165"/>
                  <a:pt x="563167" y="244302"/>
                  <a:pt x="554750" y="241632"/>
                </a:cubicBezTo>
                <a:lnTo>
                  <a:pt x="548315" y="238643"/>
                </a:lnTo>
                <a:cubicBezTo>
                  <a:pt x="539522" y="233101"/>
                  <a:pt x="536249" y="221620"/>
                  <a:pt x="540834" y="211750"/>
                </a:cubicBezTo>
                <a:lnTo>
                  <a:pt x="541088" y="211402"/>
                </a:lnTo>
                <a:lnTo>
                  <a:pt x="541243" y="211474"/>
                </a:lnTo>
                <a:cubicBezTo>
                  <a:pt x="549302" y="193084"/>
                  <a:pt x="546794" y="175359"/>
                  <a:pt x="541863" y="165391"/>
                </a:cubicBezTo>
                <a:cubicBezTo>
                  <a:pt x="534763" y="151042"/>
                  <a:pt x="514479" y="135118"/>
                  <a:pt x="480142" y="145181"/>
                </a:cubicBezTo>
                <a:lnTo>
                  <a:pt x="480025" y="144483"/>
                </a:lnTo>
                <a:cubicBezTo>
                  <a:pt x="471706" y="144624"/>
                  <a:pt x="464282" y="140887"/>
                  <a:pt x="461009" y="134412"/>
                </a:cubicBezTo>
                <a:lnTo>
                  <a:pt x="458966" y="128175"/>
                </a:lnTo>
                <a:cubicBezTo>
                  <a:pt x="457496" y="119354"/>
                  <a:pt x="463572" y="110158"/>
                  <a:pt x="473636" y="106144"/>
                </a:cubicBezTo>
                <a:lnTo>
                  <a:pt x="473571" y="105761"/>
                </a:lnTo>
                <a:cubicBezTo>
                  <a:pt x="485121" y="99922"/>
                  <a:pt x="497817" y="97438"/>
                  <a:pt x="509416" y="97868"/>
                </a:cubicBezTo>
                <a:close/>
                <a:moveTo>
                  <a:pt x="286518" y="82088"/>
                </a:moveTo>
                <a:cubicBezTo>
                  <a:pt x="376738" y="91976"/>
                  <a:pt x="317665" y="163994"/>
                  <a:pt x="337363" y="184000"/>
                </a:cubicBezTo>
                <a:cubicBezTo>
                  <a:pt x="387081" y="179119"/>
                  <a:pt x="437510" y="146098"/>
                  <a:pt x="486517" y="169358"/>
                </a:cubicBezTo>
                <a:cubicBezTo>
                  <a:pt x="533076" y="203014"/>
                  <a:pt x="494312" y="233925"/>
                  <a:pt x="501054" y="264835"/>
                </a:cubicBezTo>
                <a:cubicBezTo>
                  <a:pt x="649340" y="323962"/>
                  <a:pt x="585744" y="409170"/>
                  <a:pt x="562675" y="436725"/>
                </a:cubicBezTo>
                <a:cubicBezTo>
                  <a:pt x="354965" y="648778"/>
                  <a:pt x="45454" y="533772"/>
                  <a:pt x="10807" y="435328"/>
                </a:cubicBezTo>
                <a:cubicBezTo>
                  <a:pt x="-41075" y="330306"/>
                  <a:pt x="100878" y="89491"/>
                  <a:pt x="286518" y="82088"/>
                </a:cubicBezTo>
                <a:close/>
                <a:moveTo>
                  <a:pt x="489068" y="0"/>
                </a:moveTo>
                <a:cubicBezTo>
                  <a:pt x="596753" y="0"/>
                  <a:pt x="684048" y="87296"/>
                  <a:pt x="684048" y="194980"/>
                </a:cubicBezTo>
                <a:cubicBezTo>
                  <a:pt x="684048" y="216847"/>
                  <a:pt x="680448" y="237874"/>
                  <a:pt x="672966" y="257215"/>
                </a:cubicBezTo>
                <a:lnTo>
                  <a:pt x="672379" y="257003"/>
                </a:lnTo>
                <a:cubicBezTo>
                  <a:pt x="668967" y="265617"/>
                  <a:pt x="657523" y="269364"/>
                  <a:pt x="645725" y="265916"/>
                </a:cubicBezTo>
                <a:lnTo>
                  <a:pt x="637884" y="262819"/>
                </a:lnTo>
                <a:cubicBezTo>
                  <a:pt x="627530" y="257587"/>
                  <a:pt x="621785" y="247890"/>
                  <a:pt x="624308" y="239644"/>
                </a:cubicBezTo>
                <a:lnTo>
                  <a:pt x="623975" y="239524"/>
                </a:lnTo>
                <a:cubicBezTo>
                  <a:pt x="629260" y="225659"/>
                  <a:pt x="631774" y="210613"/>
                  <a:pt x="631774" y="194980"/>
                </a:cubicBezTo>
                <a:cubicBezTo>
                  <a:pt x="631774" y="116165"/>
                  <a:pt x="567883" y="52274"/>
                  <a:pt x="489068" y="52274"/>
                </a:cubicBezTo>
                <a:lnTo>
                  <a:pt x="469942" y="54202"/>
                </a:lnTo>
                <a:lnTo>
                  <a:pt x="469951" y="54239"/>
                </a:lnTo>
                <a:cubicBezTo>
                  <a:pt x="469861" y="54366"/>
                  <a:pt x="469744" y="54397"/>
                  <a:pt x="469627" y="54427"/>
                </a:cubicBezTo>
                <a:cubicBezTo>
                  <a:pt x="460634" y="56697"/>
                  <a:pt x="450861" y="49439"/>
                  <a:pt x="446718" y="37636"/>
                </a:cubicBezTo>
                <a:lnTo>
                  <a:pt x="444619" y="29323"/>
                </a:lnTo>
                <a:cubicBezTo>
                  <a:pt x="442667" y="16995"/>
                  <a:pt x="447797" y="5987"/>
                  <a:pt x="456757" y="3699"/>
                </a:cubicBezTo>
                <a:lnTo>
                  <a:pt x="456661" y="3267"/>
                </a:lnTo>
                <a:cubicBezTo>
                  <a:pt x="467135" y="923"/>
                  <a:pt x="477994" y="0"/>
                  <a:pt x="489068"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solidFill>
                <a:schemeClr val="accent1">
                  <a:lumMod val="20000"/>
                  <a:lumOff val="80000"/>
                </a:scheme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D140BD-10BC-49F2-BA75-5FEC259BACF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E73BC83-4855-404B-91C5-76E86CDB611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576000" y="212400"/>
            <a:ext cx="11052000" cy="795600"/>
          </a:xfrm>
        </p:spPr>
        <p:txBody>
          <a:bodyPr lIns="90000" anchor="ctr" anchorCtr="0">
            <a:normAutofit/>
          </a:bodyPr>
          <a:lstStyle>
            <a:lvl1pPr>
              <a:defRPr sz="3200"/>
            </a:lvl1pPr>
          </a:lstStyle>
          <a:p>
            <a:r>
              <a:rPr lang="zh-CN" altLang="en-US" dirty="0" smtClean="0"/>
              <a:t>单击此处编辑母版标题样式</a:t>
            </a:r>
            <a:endParaRPr lang="en-US" dirty="0"/>
          </a:p>
        </p:txBody>
      </p:sp>
      <p:sp>
        <p:nvSpPr>
          <p:cNvPr id="3" name="KSO_BC1"/>
          <p:cNvSpPr>
            <a:spLocks noGrp="1"/>
          </p:cNvSpPr>
          <p:nvPr>
            <p:ph type="pic" idx="1"/>
          </p:nvPr>
        </p:nvSpPr>
        <p:spPr>
          <a:xfrm>
            <a:off x="0" y="1915200"/>
            <a:ext cx="7761600" cy="3787200"/>
          </a:xfrm>
        </p:spPr>
        <p:txBody>
          <a:bodyPr anchor="ctr" anchorCtr="0"/>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KSO_BC2"/>
          <p:cNvSpPr>
            <a:spLocks noGrp="1"/>
          </p:cNvSpPr>
          <p:nvPr>
            <p:ph type="body" sz="half" idx="2"/>
          </p:nvPr>
        </p:nvSpPr>
        <p:spPr>
          <a:xfrm>
            <a:off x="8168400" y="2412000"/>
            <a:ext cx="3398400" cy="1422000"/>
          </a:xfrm>
        </p:spPr>
        <p:txBody>
          <a:bodyPr>
            <a:normAutofit/>
          </a:bodyPr>
          <a:lstStyle>
            <a:lvl1pPr marL="0" indent="0" algn="l">
              <a:buNone/>
              <a:defRPr sz="1800">
                <a:solidFill>
                  <a:srgbClr val="9DA0A3"/>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smtClean="0"/>
              <a:t>单击此处编辑母版文本样式</a:t>
            </a:r>
            <a:endParaRPr lang="zh-CN" altLang="en-US" dirty="0" smtClean="0"/>
          </a:p>
        </p:txBody>
      </p:sp>
      <p:sp>
        <p:nvSpPr>
          <p:cNvPr id="8" name="燕尾形 7"/>
          <p:cNvSpPr/>
          <p:nvPr/>
        </p:nvSpPr>
        <p:spPr>
          <a:xfrm>
            <a:off x="7821131" y="2493351"/>
            <a:ext cx="339453" cy="339453"/>
          </a:xfrm>
          <a:prstGeom prst="chevron">
            <a:avLst/>
          </a:prstGeom>
          <a:solidFill>
            <a:srgbClr val="FE95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五边形 8"/>
          <p:cNvSpPr/>
          <p:nvPr/>
        </p:nvSpPr>
        <p:spPr>
          <a:xfrm>
            <a:off x="0" y="1916579"/>
            <a:ext cx="7761333" cy="3785721"/>
          </a:xfrm>
          <a:prstGeom prst="homePlate">
            <a:avLst>
              <a:gd name="adj" fmla="val 55407"/>
            </a:avLst>
          </a:prstGeom>
          <a:noFill/>
          <a:ln w="19050">
            <a:solidFill>
              <a:srgbClr val="FE957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日期占位符 4"/>
          <p:cNvSpPr>
            <a:spLocks noGrp="1"/>
          </p:cNvSpPr>
          <p:nvPr>
            <p:ph type="dt" sz="half" idx="10"/>
          </p:nvPr>
        </p:nvSpPr>
        <p:spPr/>
        <p:txBody>
          <a:bodyPr/>
          <a:lstStyle/>
          <a:p>
            <a:fld id="{C2D140BD-10BC-49F2-BA75-5FEC259BACF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E73BC83-4855-404B-91C5-76E86CDB611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10489948" y="365124"/>
            <a:ext cx="1182511" cy="6132657"/>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512618" y="365124"/>
            <a:ext cx="9853151" cy="6132657"/>
          </a:xfrm>
        </p:spPr>
        <p:txBody>
          <a:bodyPr vert="eaVert"/>
          <a:lstStyle>
            <a:lvl1pPr>
              <a:defRPr sz="2400"/>
            </a:lvl1pPr>
            <a:lvl3pPr>
              <a:defRPr sz="2000"/>
            </a:lvl3pPr>
            <a:lvl4pPr>
              <a:defRPr sz="1800"/>
            </a:lvl4pPr>
            <a:lvl5pPr>
              <a:defRPr sz="1800"/>
            </a:lvl5pPr>
            <a:lvl6pPr>
              <a:defRPr sz="1800"/>
            </a:lvl6pPr>
          </a:lstStyle>
          <a:p>
            <a:pPr lvl="0"/>
            <a:r>
              <a:rPr lang="zh-CN" altLang="en-US" dirty="0" smtClean="0"/>
              <a:t>单击此处编辑母版文本样式</a:t>
            </a:r>
            <a:endParaRPr lang="en-US" altLang="zh-CN" dirty="0" smtClean="0"/>
          </a:p>
          <a:p>
            <a:pPr lvl="2"/>
            <a:r>
              <a:rPr lang="zh-CN" altLang="en-US" dirty="0" smtClean="0"/>
              <a:t>第二级</a:t>
            </a:r>
            <a:endParaRPr lang="en-US" altLang="zh-CN" dirty="0" smtClean="0"/>
          </a:p>
          <a:p>
            <a:pPr lvl="3"/>
            <a:r>
              <a:rPr lang="zh-CN" altLang="en-US" dirty="0" smtClean="0"/>
              <a:t>第三级</a:t>
            </a:r>
            <a:endParaRPr lang="en-US" altLang="zh-CN" dirty="0" smtClean="0"/>
          </a:p>
          <a:p>
            <a:pPr lvl="4"/>
            <a:r>
              <a:rPr lang="zh-CN" altLang="en-US" dirty="0" smtClean="0"/>
              <a:t>第四级</a:t>
            </a:r>
            <a:endParaRPr lang="en-US" altLang="zh-CN" dirty="0" smtClean="0"/>
          </a:p>
          <a:p>
            <a:pPr lvl="5"/>
            <a:r>
              <a:rPr lang="zh-CN" altLang="en-US" dirty="0" smtClean="0"/>
              <a:t>第五级</a:t>
            </a:r>
            <a:endParaRPr lang="zh-CN" altLang="en-US" dirty="0" smtClean="0"/>
          </a:p>
        </p:txBody>
      </p:sp>
      <p:sp>
        <p:nvSpPr>
          <p:cNvPr id="4" name="日期占位符 3"/>
          <p:cNvSpPr>
            <a:spLocks noGrp="1"/>
          </p:cNvSpPr>
          <p:nvPr>
            <p:ph type="dt" sz="half" idx="10"/>
          </p:nvPr>
        </p:nvSpPr>
        <p:spPr/>
        <p:txBody>
          <a:bodyPr/>
          <a:lstStyle/>
          <a:p>
            <a:fld id="{C2D140BD-10BC-49F2-BA75-5FEC259BACF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E73BC83-4855-404B-91C5-76E86CDB611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KSO_BC1"/>
          <p:cNvSpPr>
            <a:spLocks noGrp="1"/>
          </p:cNvSpPr>
          <p:nvPr>
            <p:ph type="body" idx="1"/>
          </p:nvPr>
        </p:nvSpPr>
        <p:spPr>
          <a:xfrm>
            <a:off x="575095" y="1133475"/>
            <a:ext cx="11052464" cy="5100143"/>
          </a:xfrm>
          <a:prstGeom prst="rect">
            <a:avLst/>
          </a:prstGeom>
        </p:spPr>
        <p:txBody>
          <a:bodyPr vert="horz" lIns="91440" tIns="45720" rIns="91440" bIns="45720" rtlCol="0">
            <a:normAutofit/>
          </a:bodyPr>
          <a:lstStyle/>
          <a:p>
            <a:pPr lvl="0"/>
            <a:r>
              <a:rPr lang="zh-CN" altLang="en-US" dirty="0" smtClean="0"/>
              <a:t>单击此处编辑母版文本样式</a:t>
            </a:r>
            <a:endParaRPr lang="en-US" altLang="zh-CN" dirty="0" smtClean="0"/>
          </a:p>
          <a:p>
            <a:pPr lvl="2"/>
            <a:r>
              <a:rPr lang="zh-CN" altLang="en-US" dirty="0" smtClean="0"/>
              <a:t>第二级</a:t>
            </a:r>
            <a:endParaRPr lang="en-US" altLang="zh-CN" dirty="0" smtClean="0"/>
          </a:p>
          <a:p>
            <a:pPr lvl="3"/>
            <a:r>
              <a:rPr lang="zh-CN" altLang="en-US" dirty="0" smtClean="0"/>
              <a:t>第三级</a:t>
            </a:r>
            <a:endParaRPr lang="en-US" altLang="zh-CN" dirty="0" smtClean="0"/>
          </a:p>
          <a:p>
            <a:pPr lvl="4"/>
            <a:r>
              <a:rPr lang="zh-CN" altLang="en-US" dirty="0" smtClean="0"/>
              <a:t>第四级</a:t>
            </a:r>
            <a:endParaRPr lang="en-US" altLang="zh-CN" dirty="0" smtClean="0"/>
          </a:p>
          <a:p>
            <a:pPr lvl="5"/>
            <a:r>
              <a:rPr lang="zh-CN" altLang="en-US" dirty="0" smtClean="0"/>
              <a:t>第五级</a:t>
            </a:r>
            <a:endParaRPr lang="zh-CN" altLang="en-US" dirty="0" smtClean="0"/>
          </a:p>
        </p:txBody>
      </p:sp>
      <p:sp>
        <p:nvSpPr>
          <p:cNvPr id="2" name="KSO_BT1"/>
          <p:cNvSpPr>
            <a:spLocks noGrp="1"/>
          </p:cNvSpPr>
          <p:nvPr>
            <p:ph type="title"/>
          </p:nvPr>
        </p:nvSpPr>
        <p:spPr>
          <a:xfrm>
            <a:off x="575096" y="213919"/>
            <a:ext cx="11052465" cy="7960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zh-CN" altLang="en-US"/>
          </a:p>
        </p:txBody>
      </p:sp>
      <p:sp>
        <p:nvSpPr>
          <p:cNvPr id="5" name="日期占位符 4"/>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C2D140BD-10BC-49F2-BA75-5FEC259BACF2}" type="datetimeFigureOut">
              <a:rPr lang="zh-CN" altLang="en-US" smtClean="0"/>
            </a:fld>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E73BC83-4855-404B-91C5-76E86CDB611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200" b="0" i="0" kern="1200" baseline="0">
          <a:solidFill>
            <a:schemeClr val="accent1"/>
          </a:solidFill>
          <a:effectLst/>
          <a:latin typeface="+mj-lt"/>
          <a:ea typeface="+mj-ea"/>
          <a:cs typeface="+mj-cs"/>
        </a:defRPr>
      </a:lvl1pPr>
    </p:titleStyle>
    <p:bodyStyle>
      <a:lvl1pPr marL="361950" indent="-361950" algn="just" defTabSz="685800" rtl="0" eaLnBrk="1" latinLnBrk="0" hangingPunct="1">
        <a:lnSpc>
          <a:spcPct val="110000"/>
        </a:lnSpc>
        <a:spcBef>
          <a:spcPts val="1200"/>
        </a:spcBef>
        <a:spcAft>
          <a:spcPts val="0"/>
        </a:spcAft>
        <a:buClr>
          <a:schemeClr val="accent2"/>
        </a:buClr>
        <a:buSzPct val="70000"/>
        <a:buFont typeface="Webdings" panose="05030102010509060703" pitchFamily="18" charset="2"/>
        <a:buChar char=""/>
        <a:defRPr lang="zh-CN" altLang="en-US" sz="2400" b="0" kern="1200" baseline="0" dirty="0" smtClean="0">
          <a:solidFill>
            <a:schemeClr val="tx1"/>
          </a:solidFill>
          <a:latin typeface="+mn-lt"/>
          <a:ea typeface="+mn-ea"/>
          <a:cs typeface="+mn-cs"/>
        </a:defRPr>
      </a:lvl1pPr>
      <a:lvl2pPr marL="361950" indent="-361950" algn="just" defTabSz="685800" rtl="0" eaLnBrk="1" latinLnBrk="0" hangingPunct="1">
        <a:lnSpc>
          <a:spcPct val="120000"/>
        </a:lnSpc>
        <a:spcBef>
          <a:spcPts val="0"/>
        </a:spcBef>
        <a:spcAft>
          <a:spcPts val="1200"/>
        </a:spcAft>
        <a:buClr>
          <a:schemeClr val="accent2">
            <a:lumMod val="60000"/>
            <a:lumOff val="40000"/>
          </a:schemeClr>
        </a:buClr>
        <a:buFont typeface="幼圆" panose="02010509060101010101" pitchFamily="49" charset="-122"/>
        <a:buChar char=" "/>
        <a:defRPr sz="2000" b="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0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15.xml"/><Relationship Id="rId3"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p:txBody>
          <a:bodyPr>
            <a:normAutofit/>
          </a:bodyPr>
          <a:p>
            <a:r>
              <a:rPr lang="zh-CN" altLang="zh-CN" dirty="0"/>
              <a:t>互联网思维</a:t>
            </a:r>
            <a:endParaRPr lang="zh-CN" altLang="zh-CN" dirty="0"/>
          </a:p>
        </p:txBody>
      </p:sp>
      <p:sp>
        <p:nvSpPr>
          <p:cNvPr id="5" name="副标题 4"/>
          <p:cNvSpPr>
            <a:spLocks noGrp="1"/>
          </p:cNvSpPr>
          <p:nvPr>
            <p:ph type="subTitle" idx="1"/>
            <p:custDataLst>
              <p:tags r:id="rId2"/>
            </p:custDataLst>
          </p:nvPr>
        </p:nvSpPr>
        <p:spPr/>
        <p:txBody>
          <a:bodyPr>
            <a:normAutofit/>
          </a:bodyPr>
          <a:p>
            <a:r>
              <a:rPr lang="zh-CN" altLang="en-US" dirty="0"/>
              <a:t>刘靖</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00102" y="2411382"/>
            <a:ext cx="4262438" cy="3811587"/>
          </a:xfrm>
          <a:prstGeom prst="rect">
            <a:avLst/>
          </a:prstGeom>
        </p:spPr>
        <p:txBody>
          <a:bodyPr vert="horz" lIns="91440" tIns="45720" rIns="91440" bIns="45720" rtlCol="0">
            <a:normAutofit fontScale="6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a:t>分享经济：出租车、专快车、顺风车、代驾及大巴等作为了一种共享能源。</a:t>
            </a:r>
            <a:endParaRPr lang="zh-CN" altLang="en-US"/>
          </a:p>
          <a:p>
            <a:pPr fontAlgn="auto">
              <a:lnSpc>
                <a:spcPct val="150000"/>
              </a:lnSpc>
            </a:pPr>
            <a:r>
              <a:rPr lang="zh-CN" altLang="en-US"/>
              <a:t>用户体验与参与：初期吸引用户，会给新用户很多优惠政策（红包）。</a:t>
            </a:r>
            <a:endParaRPr lang="zh-CN" altLang="en-US"/>
          </a:p>
          <a:p>
            <a:pPr fontAlgn="auto">
              <a:lnSpc>
                <a:spcPct val="150000"/>
              </a:lnSpc>
            </a:pPr>
            <a:r>
              <a:rPr lang="zh-CN" altLang="en-US"/>
              <a:t>协同消费与分享：顺风车</a:t>
            </a:r>
            <a:endParaRPr lang="zh-CN" altLang="en-US"/>
          </a:p>
          <a:p>
            <a:pPr fontAlgn="auto">
              <a:lnSpc>
                <a:spcPct val="150000"/>
              </a:lnSpc>
            </a:pPr>
            <a:r>
              <a:rPr lang="zh-CN" altLang="en-US"/>
              <a:t>精确匹配与定位：满足不同用户需求，提高定位技术，增加可信度。</a:t>
            </a:r>
            <a:endParaRPr lang="en-US" altLang="zh-CN"/>
          </a:p>
          <a:p>
            <a:pPr fontAlgn="auto">
              <a:lnSpc>
                <a:spcPct val="150000"/>
              </a:lnSpc>
            </a:pPr>
            <a:r>
              <a:rPr lang="zh-CN" altLang="en-US"/>
              <a:t>大数据：分析用户行为</a:t>
            </a:r>
            <a:endParaRPr lang="zh-CN" altLang="en-US"/>
          </a:p>
        </p:txBody>
      </p:sp>
      <p:sp>
        <p:nvSpPr>
          <p:cNvPr id="4" name="文本框 3"/>
          <p:cNvSpPr txBox="1"/>
          <p:nvPr>
            <p:custDataLst>
              <p:tags r:id="rId2"/>
            </p:custDataLst>
          </p:nvPr>
        </p:nvSpPr>
        <p:spPr>
          <a:xfrm>
            <a:off x="800102" y="808007"/>
            <a:ext cx="4262438" cy="1603375"/>
          </a:xfrm>
          <a:prstGeom prst="rect">
            <a:avLst/>
          </a:prstGeom>
        </p:spPr>
        <p:txBody>
          <a:bodyPr vert="horz" lIns="91440" tIns="45720" rIns="91440" bIns="45720" rtlCol="0" anchor="ctr">
            <a:normAutofit/>
          </a:bodyPr>
          <a:lstStyle>
            <a:lvl1pPr>
              <a:lnSpc>
                <a:spcPct val="90000"/>
              </a:lnSpc>
              <a:spcBef>
                <a:spcPct val="0"/>
              </a:spcBef>
              <a:buNone/>
              <a:defRPr sz="4000">
                <a:solidFill>
                  <a:srgbClr val="4868A2"/>
                </a:solidFill>
                <a:latin typeface="+mj-lt"/>
                <a:ea typeface="+mj-ea"/>
                <a:cs typeface="+mj-cs"/>
              </a:defRPr>
            </a:lvl1pPr>
          </a:lstStyle>
          <a:p>
            <a:r>
              <a:rPr lang="zh-CN" altLang="en-US" dirty="0">
                <a:solidFill>
                  <a:srgbClr val="83B40D"/>
                </a:solidFill>
              </a:rPr>
              <a:t>滴滴打车</a:t>
            </a:r>
            <a:endParaRPr lang="zh-CN" altLang="en-US" dirty="0">
              <a:solidFill>
                <a:srgbClr val="83B40D"/>
              </a:solidFill>
            </a:endParaRPr>
          </a:p>
        </p:txBody>
      </p:sp>
      <p:pic>
        <p:nvPicPr>
          <p:cNvPr id="2" name="图片 1"/>
          <p:cNvPicPr>
            <a:picLocks noChangeAspect="1"/>
          </p:cNvPicPr>
          <p:nvPr/>
        </p:nvPicPr>
        <p:blipFill>
          <a:blip r:embed="rId3"/>
          <a:stretch>
            <a:fillRect/>
          </a:stretch>
        </p:blipFill>
        <p:spPr>
          <a:xfrm>
            <a:off x="6844030" y="361950"/>
            <a:ext cx="3559175" cy="6329680"/>
          </a:xfrm>
          <a:prstGeom prst="rect">
            <a:avLst/>
          </a:prstGeom>
        </p:spPr>
      </p:pic>
    </p:spTree>
    <p:custDataLst>
      <p:tags r:id="rId4"/>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800100" y="1938020"/>
            <a:ext cx="10536555" cy="4799330"/>
          </a:xfrm>
          <a:prstGeom prst="rect">
            <a:avLst/>
          </a:prstGeom>
        </p:spPr>
        <p:txBody>
          <a:bodyPr vert="horz" lIns="91440" tIns="45720" rIns="91440" bIns="45720" rtlCol="0">
            <a:normAutofit fontScale="70000"/>
          </a:bodyPr>
          <a:lstStyle>
            <a:lvl1pPr marL="228600" indent="-228600">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fontAlgn="auto">
              <a:lnSpc>
                <a:spcPct val="150000"/>
              </a:lnSpc>
            </a:pPr>
            <a:r>
              <a:rPr lang="zh-CN" altLang="en-US" sz="2000" b="1">
                <a:sym typeface="+mn-ea"/>
              </a:rPr>
              <a:t>电子产品发烧友</a:t>
            </a:r>
            <a:r>
              <a:rPr lang="zh-CN" altLang="en-US" sz="2000">
                <a:sym typeface="+mn-ea"/>
              </a:rPr>
              <a:t>：贾跃亭有意培养乐视的铁杆用户“乐迷”，他畅想的“乐迷”是那种从最老一代的乐视盒子到最新的超级电视，再到每次应用产品的更新，都不断去跟随的用户。</a:t>
            </a:r>
            <a:endParaRPr lang="zh-CN" altLang="en-US" sz="2000">
              <a:sym typeface="+mn-ea"/>
            </a:endParaRPr>
          </a:p>
          <a:p>
            <a:pPr fontAlgn="auto">
              <a:lnSpc>
                <a:spcPct val="150000"/>
              </a:lnSpc>
            </a:pPr>
            <a:r>
              <a:rPr lang="zh-CN" altLang="en-US" sz="2000" b="1"/>
              <a:t>“极客”精神</a:t>
            </a:r>
            <a:r>
              <a:rPr lang="zh-CN" altLang="en-US" sz="2000"/>
              <a:t>：贾跃亭说，“极客对这个世界的影响，不仅局限在物质层面，崇尚科技、自由和创造力的极客精神正越来越成为这个时代新的意识形态。”</a:t>
            </a:r>
            <a:endParaRPr lang="zh-CN" altLang="en-US" sz="2000"/>
          </a:p>
          <a:p>
            <a:pPr fontAlgn="auto">
              <a:lnSpc>
                <a:spcPct val="150000"/>
              </a:lnSpc>
            </a:pPr>
            <a:r>
              <a:rPr lang="zh-CN" altLang="en-US" sz="2000" b="1"/>
              <a:t>“生态闭环”</a:t>
            </a:r>
            <a:r>
              <a:rPr lang="zh-CN" altLang="en-US" sz="2000"/>
              <a:t>：内容是基础，应用为增值服务，智能电视终端则是为了保证用户有着良好的体验，最终建成云视频开放平台。而这样一个平台，似乎为未来的视频营销铺就了一条“高速公路”——作为营销环节的参与者，你可以选择从任一入口进来，从任一出口离开，而这个平台能保证的，可能就是流畅、高效的营销体验，以及快速、精准的营销效果。</a:t>
            </a:r>
            <a:endParaRPr lang="zh-CN" altLang="en-US" sz="2000"/>
          </a:p>
          <a:p>
            <a:pPr fontAlgn="auto">
              <a:lnSpc>
                <a:spcPct val="150000"/>
              </a:lnSpc>
            </a:pPr>
            <a:r>
              <a:rPr lang="zh-CN" altLang="en-US" sz="2000" b="1"/>
              <a:t>用户至上</a:t>
            </a:r>
            <a:r>
              <a:rPr lang="zh-CN" altLang="en-US" sz="2000"/>
              <a:t>：网剧要来自于网民、服务于网民，为网民提供非常好的精神食粮，包括内容、效率、节奏把握，都要很好地符合网民的需求。</a:t>
            </a:r>
            <a:endParaRPr lang="zh-CN" altLang="en-US" sz="2000"/>
          </a:p>
          <a:p>
            <a:pPr fontAlgn="auto">
              <a:lnSpc>
                <a:spcPct val="150000"/>
              </a:lnSpc>
            </a:pPr>
            <a:r>
              <a:rPr lang="zh-CN" altLang="en-US" sz="2000" b="1"/>
              <a:t>“跨屏”</a:t>
            </a:r>
            <a:r>
              <a:rPr lang="zh-CN" altLang="en-US" sz="2000"/>
              <a:t>：所谓“跨屏”，并不是像字面看起来的那样仅仅是简单把图像从一个屏幕转移到另一个屏幕上，而是更大的一个概念：内容转移，其中包括图像、资料、习惯使用的软件等等，在很多特定情况下甚至不局限于单纯的数据迁移层面，而是类似设备间无缝转接的“同步”效果。“跨屏幕的智能终端和移动互联网的发展让终端与消费者之间多了一层新的媒介关系，企业一定要在这个新增加的关系层面，建立自己和消费者的新关系”。</a:t>
            </a:r>
            <a:endParaRPr lang="zh-CN" altLang="en-US" sz="2000"/>
          </a:p>
        </p:txBody>
      </p:sp>
      <p:sp>
        <p:nvSpPr>
          <p:cNvPr id="4" name="文本框 3"/>
          <p:cNvSpPr txBox="1"/>
          <p:nvPr>
            <p:custDataLst>
              <p:tags r:id="rId2"/>
            </p:custDataLst>
          </p:nvPr>
        </p:nvSpPr>
        <p:spPr>
          <a:xfrm>
            <a:off x="800100" y="807720"/>
            <a:ext cx="2177415" cy="1019175"/>
          </a:xfrm>
          <a:prstGeom prst="rect">
            <a:avLst/>
          </a:prstGeom>
        </p:spPr>
        <p:txBody>
          <a:bodyPr vert="horz" lIns="91440" tIns="45720" rIns="91440" bIns="45720" rtlCol="0" anchor="ctr">
            <a:normAutofit/>
          </a:bodyPr>
          <a:lstStyle>
            <a:lvl1pPr>
              <a:lnSpc>
                <a:spcPct val="90000"/>
              </a:lnSpc>
              <a:spcBef>
                <a:spcPct val="0"/>
              </a:spcBef>
              <a:buNone/>
              <a:defRPr sz="4000">
                <a:solidFill>
                  <a:srgbClr val="4868A2"/>
                </a:solidFill>
                <a:latin typeface="+mj-lt"/>
                <a:ea typeface="+mj-ea"/>
                <a:cs typeface="+mj-cs"/>
              </a:defRPr>
            </a:lvl1pPr>
          </a:lstStyle>
          <a:p>
            <a:r>
              <a:rPr lang="zh-CN" altLang="en-US" dirty="0">
                <a:solidFill>
                  <a:srgbClr val="83B40D"/>
                </a:solidFill>
              </a:rPr>
              <a:t>乐视</a:t>
            </a:r>
            <a:endParaRPr lang="zh-CN" altLang="en-US" dirty="0">
              <a:solidFill>
                <a:srgbClr val="83B40D"/>
              </a:solidFill>
            </a:endParaRPr>
          </a:p>
        </p:txBody>
      </p:sp>
    </p:spTree>
    <p:custDataLst>
      <p:tags r:id="rId3"/>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2671200" y="2959200"/>
            <a:ext cx="939600" cy="939600"/>
          </a:xfrm>
          <a:prstGeom prst="rect">
            <a:avLst/>
          </a:prstGeom>
          <a:noFill/>
        </p:spPr>
        <p:txBody>
          <a:bodyPr wrap="square" lIns="0" tIns="0" rIns="0" bIns="0" rtlCol="0" anchor="ctr" anchorCtr="0">
            <a:normAutofit fontScale="92500" lnSpcReduction="10000"/>
          </a:bodyPr>
          <a:lstStyle/>
          <a:p>
            <a:pPr algn="ctr">
              <a:lnSpc>
                <a:spcPct val="130000"/>
              </a:lnSpc>
            </a:pPr>
            <a:r>
              <a:rPr lang="en-US" altLang="zh-CN" sz="5400" smtClean="0">
                <a:solidFill>
                  <a:schemeClr val="bg1"/>
                </a:solidFill>
              </a:rPr>
              <a:t>1</a:t>
            </a:r>
            <a:endParaRPr lang="en-US" altLang="zh-CN" sz="5400" smtClean="0">
              <a:solidFill>
                <a:schemeClr val="bg1"/>
              </a:solidFill>
            </a:endParaRPr>
          </a:p>
        </p:txBody>
      </p:sp>
      <p:sp>
        <p:nvSpPr>
          <p:cNvPr id="3" name="标题 2"/>
          <p:cNvSpPr>
            <a:spLocks noGrp="1"/>
          </p:cNvSpPr>
          <p:nvPr>
            <p:ph type="title"/>
            <p:custDataLst>
              <p:tags r:id="rId2"/>
            </p:custDataLst>
          </p:nvPr>
        </p:nvSpPr>
        <p:spPr/>
        <p:txBody>
          <a:bodyPr/>
          <a:lstStyle/>
          <a:p>
            <a:r>
              <a:rPr lang="en-US" altLang="zh-CN" smtClean="0"/>
              <a:t>LOREM IPSUM DOLOR LOREM </a:t>
            </a:r>
            <a:endParaRPr lang="zh-CN" altLang="en-US" dirty="0"/>
          </a:p>
        </p:txBody>
      </p:sp>
    </p:spTree>
    <p:custDataLst>
      <p:tags r:id="rId3"/>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51014095916"/>
  <p:tag name="MH_LIBRARY" val="CONTENTS"/>
  <p:tag name="MH_TYPE" val="TITLE"/>
  <p:tag name="ID" val="553522"/>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134"/>
  <p:tag name="KSO_WM_UNIT_TYPE" val="a"/>
  <p:tag name="KSO_WM_UNIT_INDEX" val="1"/>
  <p:tag name="KSO_WM_UNIT_ID" val="custom160134_1*a*1"/>
  <p:tag name="KSO_WM_UNIT_CLEAR" val="1"/>
  <p:tag name="KSO_WM_UNIT_LAYERLEVEL" val="1"/>
  <p:tag name="KSO_WM_UNIT_VALUE" val="26"/>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134"/>
  <p:tag name="KSO_WM_UNIT_TYPE" val="b"/>
  <p:tag name="KSO_WM_UNIT_INDEX" val="1"/>
  <p:tag name="KSO_WM_UNIT_ID" val="custom160134_1*b*1"/>
  <p:tag name="KSO_WM_UNIT_CLEAR" val="1"/>
  <p:tag name="KSO_WM_UNIT_LAYERLEVEL" val="1"/>
  <p:tag name="KSO_WM_UNIT_VALUE" val="16"/>
  <p:tag name="KSO_WM_UNIT_ISCONTENTSTITLE" val="0"/>
  <p:tag name="KSO_WM_UNIT_HIGHLIGHT" val="0"/>
  <p:tag name="KSO_WM_UNIT_COMPATIBLE" val="0"/>
  <p:tag name="KSO_WM_UNIT_PRESET_TEXT_INDEX" val="4"/>
  <p:tag name="KSO_WM_UNIT_PRESET_TEXT_LEN" val="26"/>
</p:tagLst>
</file>

<file path=ppt/tags/tag12.xml><?xml version="1.0" encoding="utf-8"?>
<p:tagLst xmlns:p="http://schemas.openxmlformats.org/presentationml/2006/main">
  <p:tag name="KSO_WM_TEMPLATE_THUMBS_INDEX" val="1、4、5、9、12、15、24、25、26、27"/>
  <p:tag name="KSO_WM_TEMPLATE_CATEGORY" val="custom"/>
  <p:tag name="KSO_WM_TEMPLATE_INDEX" val="160134"/>
  <p:tag name="KSO_WM_TAG_VERSION" val="1.0"/>
  <p:tag name="KSO_WM_SLIDE_ID" val="custom160134_1"/>
  <p:tag name="KSO_WM_SLIDE_INDEX" val="1"/>
  <p:tag name="KSO_WM_SLIDE_ITEM_CNT" val="2"/>
  <p:tag name="KSO_WM_SLIDE_LAYOUT" val="a_b"/>
  <p:tag name="KSO_WM_SLIDE_LAYOUT_CNT" val="1_1"/>
  <p:tag name="KSO_WM_SLIDE_TYPE" val="title"/>
  <p:tag name="KSO_WM_BEAUTIFY_FLAG" val="#wm#"/>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134"/>
  <p:tag name="KSO_WM_UNIT_TYPE" val="f"/>
  <p:tag name="KSO_WM_UNIT_INDEX" val="1"/>
  <p:tag name="KSO_WM_UNIT_ID" val="custom160134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134"/>
  <p:tag name="KSO_WM_UNIT_TYPE" val="a"/>
  <p:tag name="KSO_WM_UNIT_INDEX" val="1"/>
  <p:tag name="KSO_WM_UNIT_ID" val="custom160134_4*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15.xml><?xml version="1.0" encoding="utf-8"?>
<p:tagLst xmlns:p="http://schemas.openxmlformats.org/presentationml/2006/main">
  <p:tag name="KSO_WM_TEMPLATE_CATEGORY" val="custom"/>
  <p:tag name="KSO_WM_TEMPLATE_INDEX" val="160134"/>
  <p:tag name="KSO_WM_TAG_VERSION" val="1.0"/>
  <p:tag name="KSO_WM_SLIDE_ID" val="custom160134_4"/>
  <p:tag name="KSO_WM_SLIDE_INDEX" val="4"/>
  <p:tag name="KSO_WM_SLIDE_ITEM_CNT" val="3"/>
  <p:tag name="KSO_WM_SLIDE_LAYOUT" val="a_f_d"/>
  <p:tag name="KSO_WM_SLIDE_LAYOUT_CNT" val="1_1_1"/>
  <p:tag name="KSO_WM_SLIDE_TYPE" val="text"/>
  <p:tag name="KSO_WM_BEAUTIFY_FLAG" val="#wm#"/>
  <p:tag name="KSO_WM_SLIDE_POSITION" val="63*64"/>
  <p:tag name="KSO_WM_SLIDE_SIZE" val="840*426"/>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134"/>
  <p:tag name="KSO_WM_UNIT_TYPE" val="f"/>
  <p:tag name="KSO_WM_UNIT_INDEX" val="1"/>
  <p:tag name="KSO_WM_UNIT_ID" val="custom160134_4*f*1"/>
  <p:tag name="KSO_WM_UNIT_CLEAR" val="1"/>
  <p:tag name="KSO_WM_UNIT_LAYERLEVEL" val="1"/>
  <p:tag name="KSO_WM_UNIT_VALUE" val="99"/>
  <p:tag name="KSO_WM_UNIT_HIGHLIGHT" val="0"/>
  <p:tag name="KSO_WM_UNIT_COMPATIBLE" val="0"/>
  <p:tag name="KSO_WM_UNIT_PRESET_TEXT_INDEX" val="5"/>
  <p:tag name="KSO_WM_UNIT_PRESET_TEXT_LEN" val="150"/>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134"/>
  <p:tag name="KSO_WM_UNIT_TYPE" val="a"/>
  <p:tag name="KSO_WM_UNIT_INDEX" val="1"/>
  <p:tag name="KSO_WM_UNIT_ID" val="custom160134_4*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EMPLATE_CATEGORY" val="custom"/>
  <p:tag name="KSO_WM_TEMPLATE_INDEX" val="160134"/>
  <p:tag name="KSO_WM_TAG_VERSION" val="1.0"/>
  <p:tag name="KSO_WM_SLIDE_ID" val="custom160134_4"/>
  <p:tag name="KSO_WM_SLIDE_INDEX" val="4"/>
  <p:tag name="KSO_WM_SLIDE_ITEM_CNT" val="3"/>
  <p:tag name="KSO_WM_SLIDE_LAYOUT" val="a_f_d"/>
  <p:tag name="KSO_WM_SLIDE_LAYOUT_CNT" val="1_1_1"/>
  <p:tag name="KSO_WM_SLIDE_TYPE" val="text"/>
  <p:tag name="KSO_WM_BEAUTIFY_FLAG" val="#wm#"/>
  <p:tag name="KSO_WM_SLIDE_POSITION" val="63*64"/>
  <p:tag name="KSO_WM_SLIDE_SIZE" val="840*426"/>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134"/>
  <p:tag name="KSO_WM_UNIT_TYPE" val="e"/>
  <p:tag name="KSO_WM_UNIT_INDEX" val="1"/>
  <p:tag name="KSO_WM_UNIT_ID" val="custom160134_12*e*1"/>
  <p:tag name="KSO_WM_UNIT_CLEAR" val="1"/>
  <p:tag name="KSO_WM_UNIT_LAYERLEVEL" val="1"/>
  <p:tag name="KSO_WM_UNIT_VALUE" val="1"/>
  <p:tag name="KSO_WM_UNIT_HIGHLIGHT" val="0"/>
  <p:tag name="KSO_WM_UNIT_COMPATIBLE" val="1"/>
  <p:tag name="KSO_WM_UNIT_PRESET_TEXT" val="1"/>
</p:tagLst>
</file>

<file path=ppt/tags/tag2.xml><?xml version="1.0" encoding="utf-8"?>
<p:tagLst xmlns:p="http://schemas.openxmlformats.org/presentationml/2006/main">
  <p:tag name="MH" val="20151014095916"/>
  <p:tag name="MH_LIBRARY" val="CONTENTS"/>
  <p:tag name="MH_TYPE" val="OTHERS"/>
  <p:tag name="ID" val="553522"/>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134"/>
  <p:tag name="KSO_WM_UNIT_TYPE" val="a"/>
  <p:tag name="KSO_WM_UNIT_INDEX" val="1"/>
  <p:tag name="KSO_WM_UNIT_ID" val="custom160134_12*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p="http://schemas.openxmlformats.org/presentationml/2006/main">
  <p:tag name="MH" val="20151014095916"/>
  <p:tag name="MH_LIBRARY" val="CONTENTS"/>
  <p:tag name="MH_AUTOCOLOR" val="TRUE"/>
  <p:tag name="MH_TYPE" val="SECTION"/>
  <p:tag name="ID" val="553522"/>
  <p:tag name="KSO_WM_TEMPLATE_CATEGORY" val="custom"/>
  <p:tag name="KSO_WM_TEMPLATE_INDEX" val="160134"/>
  <p:tag name="KSO_WM_TAG_VERSION" val="1.0"/>
  <p:tag name="KSO_WM_SLIDE_ID" val="custom160134_12"/>
  <p:tag name="KSO_WM_SLIDE_INDEX" val="12"/>
  <p:tag name="KSO_WM_SLIDE_ITEM_CNT" val="1"/>
  <p:tag name="KSO_WM_SLIDE_LAYOUT" val="e_a"/>
  <p:tag name="KSO_WM_SLIDE_LAYOUT_CNT" val="1_1"/>
  <p:tag name="KSO_WM_SLIDE_TYPE" val="sectionTitle"/>
  <p:tag name="KSO_WM_BEAUTIFY_FLAG" val="#wm#"/>
</p:tagLst>
</file>

<file path=ppt/tags/tag3.xml><?xml version="1.0" encoding="utf-8"?>
<p:tagLst xmlns:p="http://schemas.openxmlformats.org/presentationml/2006/main">
  <p:tag name="MH" val="20151014104445"/>
  <p:tag name="MH_LIBRARY" val="GRAPHIC"/>
  <p:tag name="MH_ORDER" val="Rectangle 7"/>
  <p:tag name="KSO_WM_TAG_VERSION" val="1.0"/>
  <p:tag name="KSO_WM_BEAUTIFY_FLAG" val="#wm#"/>
  <p:tag name="KSO_WM_UNIT_TYPE" val="i"/>
  <p:tag name="KSO_WM_UNIT_ID" val="279*i*0"/>
  <p:tag name="KSO_WM_TEMPLATE_CATEGORY" val="custom"/>
  <p:tag name="KSO_WM_TEMPLATE_INDEX" val="160134"/>
</p:tagLst>
</file>

<file path=ppt/tags/tag4.xml><?xml version="1.0" encoding="utf-8"?>
<p:tagLst xmlns:p="http://schemas.openxmlformats.org/presentationml/2006/main">
  <p:tag name="MH" val="20151014104445"/>
  <p:tag name="MH_LIBRARY" val="GRAPHIC"/>
  <p:tag name="MH_ORDER" val="矩形 4"/>
  <p:tag name="KSO_WM_TAG_VERSION" val="1.0"/>
  <p:tag name="KSO_WM_BEAUTIFY_FLAG" val="#wm#"/>
  <p:tag name="KSO_WM_UNIT_TYPE" val="i"/>
  <p:tag name="KSO_WM_UNIT_ID" val="279*i*1"/>
  <p:tag name="KSO_WM_TEMPLATE_CATEGORY" val="custom"/>
  <p:tag name="KSO_WM_TEMPLATE_INDEX" val="160134"/>
</p:tagLst>
</file>

<file path=ppt/tags/tag5.xml><?xml version="1.0" encoding="utf-8"?>
<p:tagLst xmlns:p="http://schemas.openxmlformats.org/presentationml/2006/main">
  <p:tag name="MH" val="20151014104445"/>
  <p:tag name="MH_LIBRARY" val="GRAPHIC"/>
  <p:tag name="MH_ORDER" val="Rectangle 30"/>
  <p:tag name="KSO_WM_TAG_VERSION" val="1.0"/>
  <p:tag name="KSO_WM_BEAUTIFY_FLAG" val="#wm#"/>
  <p:tag name="KSO_WM_UNIT_TYPE" val="i"/>
  <p:tag name="KSO_WM_UNIT_ID" val="279*i*2"/>
  <p:tag name="KSO_WM_TEMPLATE_CATEGORY" val="custom"/>
  <p:tag name="KSO_WM_TEMPLATE_INDEX" val="160134"/>
</p:tagLst>
</file>

<file path=ppt/tags/tag6.xml><?xml version="1.0" encoding="utf-8"?>
<p:tagLst xmlns:p="http://schemas.openxmlformats.org/presentationml/2006/main">
  <p:tag name="MH" val="20151014104445"/>
  <p:tag name="MH_LIBRARY" val="GRAPHIC"/>
  <p:tag name="MH_ORDER" val="Shape"/>
  <p:tag name="KSO_WM_TAG_VERSION" val="1.0"/>
  <p:tag name="KSO_WM_BEAUTIFY_FLAG" val="#wm#"/>
  <p:tag name="KSO_WM_UNIT_TYPE" val="i"/>
  <p:tag name="KSO_WM_UNIT_ID" val="279*i*5"/>
  <p:tag name="KSO_WM_TEMPLATE_CATEGORY" val="custom"/>
  <p:tag name="KSO_WM_TEMPLATE_INDEX" val="160134"/>
</p:tagLst>
</file>

<file path=ppt/tags/tag7.xml><?xml version="1.0" encoding="utf-8"?>
<p:tagLst xmlns:p="http://schemas.openxmlformats.org/presentationml/2006/main">
  <p:tag name="MH" val="20151014104445"/>
  <p:tag name="MH_LIBRARY" val="GRAPHIC"/>
  <p:tag name="MH_ORDER" val="Shape"/>
  <p:tag name="KSO_WM_TAG_VERSION" val="1.0"/>
  <p:tag name="KSO_WM_BEAUTIFY_FLAG" val="#wm#"/>
  <p:tag name="KSO_WM_UNIT_TYPE" val="i"/>
  <p:tag name="KSO_WM_UNIT_ID" val="279*i*6"/>
  <p:tag name="KSO_WM_TEMPLATE_CATEGORY" val="custom"/>
  <p:tag name="KSO_WM_TEMPLATE_INDEX" val="160134"/>
</p:tagLst>
</file>

<file path=ppt/tags/tag8.xml><?xml version="1.0" encoding="utf-8"?>
<p:tagLst xmlns:p="http://schemas.openxmlformats.org/presentationml/2006/main">
  <p:tag name="MH" val="20151014104445"/>
  <p:tag name="MH_LIBRARY" val="GRAPHIC"/>
  <p:tag name="MH_ORDER" val="Shape"/>
  <p:tag name="KSO_WM_TAG_VERSION" val="1.0"/>
  <p:tag name="KSO_WM_BEAUTIFY_FLAG" val="#wm#"/>
  <p:tag name="KSO_WM_UNIT_TYPE" val="i"/>
  <p:tag name="KSO_WM_UNIT_ID" val="279*i*7"/>
  <p:tag name="KSO_WM_TEMPLATE_CATEGORY" val="custom"/>
  <p:tag name="KSO_WM_TEMPLATE_INDEX" val="160134"/>
</p:tagLst>
</file>

<file path=ppt/tags/tag9.xml><?xml version="1.0" encoding="utf-8"?>
<p:tagLst xmlns:p="http://schemas.openxmlformats.org/presentationml/2006/main">
  <p:tag name="MH" val="20151014104445"/>
  <p:tag name="MH_LIBRARY" val="GRAPHIC"/>
  <p:tag name="MH_ORDER" val="Shape"/>
  <p:tag name="KSO_WM_TAG_VERSION" val="1.0"/>
  <p:tag name="KSO_WM_BEAUTIFY_FLAG" val="#wm#"/>
  <p:tag name="KSO_WM_UNIT_TYPE" val="i"/>
  <p:tag name="KSO_WM_UNIT_ID" val="279*i*8"/>
  <p:tag name="KSO_WM_TEMPLATE_CATEGORY" val="custom"/>
  <p:tag name="KSO_WM_TEMPLATE_INDEX" val="160134"/>
</p:tagLst>
</file>

<file path=ppt/theme/theme1.xml><?xml version="1.0" encoding="utf-8"?>
<a:theme xmlns:a="http://schemas.openxmlformats.org/drawingml/2006/main" name="1_A000120140530A99PPBG">
  <a:themeElements>
    <a:clrScheme name="KSO_GREEN7">
      <a:dk1>
        <a:srgbClr val="3F4143"/>
      </a:dk1>
      <a:lt1>
        <a:srgbClr val="FFFFFF"/>
      </a:lt1>
      <a:dk2>
        <a:srgbClr val="3D3F41"/>
      </a:dk2>
      <a:lt2>
        <a:srgbClr val="FFFFFF"/>
      </a:lt2>
      <a:accent1>
        <a:srgbClr val="83B40D"/>
      </a:accent1>
      <a:accent2>
        <a:srgbClr val="C5D12F"/>
      </a:accent2>
      <a:accent3>
        <a:srgbClr val="56B4B6"/>
      </a:accent3>
      <a:accent4>
        <a:srgbClr val="6B8A4B"/>
      </a:accent4>
      <a:accent5>
        <a:srgbClr val="DCAB48"/>
      </a:accent5>
      <a:accent6>
        <a:srgbClr val="B84D30"/>
      </a:accent6>
      <a:hlink>
        <a:srgbClr val="00B0F0"/>
      </a:hlink>
      <a:folHlink>
        <a:srgbClr val="AFB2B4"/>
      </a:folHlink>
    </a:clrScheme>
    <a:fontScheme name="自定义 3">
      <a:majorFont>
        <a:latin typeface="Impact"/>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710</Words>
  <Application>WPS 演示</Application>
  <PresentationFormat>宽屏</PresentationFormat>
  <Paragraphs>24</Paragraphs>
  <Slides>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vt:i4>
      </vt:variant>
    </vt:vector>
  </HeadingPairs>
  <TitlesOfParts>
    <vt:vector size="18" baseType="lpstr">
      <vt:lpstr>Arial</vt:lpstr>
      <vt:lpstr>宋体</vt:lpstr>
      <vt:lpstr>Wingdings</vt:lpstr>
      <vt:lpstr>Calibri Light</vt:lpstr>
      <vt:lpstr>Calibri</vt:lpstr>
      <vt:lpstr>微软雅黑</vt:lpstr>
      <vt:lpstr>Webdings</vt:lpstr>
      <vt:lpstr>幼圆</vt:lpstr>
      <vt:lpstr>Times New Roman</vt:lpstr>
      <vt:lpstr>段宁毛笔行书</vt:lpstr>
      <vt:lpstr>Aharoni</vt:lpstr>
      <vt:lpstr>Impact</vt:lpstr>
      <vt:lpstr>黑体</vt:lpstr>
      <vt:lpstr>1_A000120140530A99PPBG</vt:lpstr>
      <vt:lpstr>LOREM IPSUM DOLOR</vt:lpstr>
      <vt:lpstr>PowerPoint 演示文稿</vt:lpstr>
      <vt:lpstr>PowerPoint 演示文稿</vt:lpstr>
      <vt:lpstr>LOREM IPSUM DOLOR LOREM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3</cp:revision>
  <dcterms:created xsi:type="dcterms:W3CDTF">2015-05-05T08:02:00Z</dcterms:created>
  <dcterms:modified xsi:type="dcterms:W3CDTF">2017-02-10T12:33:03Z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