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3" r:id="rId4"/>
    <p:sldId id="262" r:id="rId6"/>
    <p:sldId id="261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A7144-E3A1-4EFB-95C0-5CEC9E478342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A7144-E3A1-4EFB-95C0-5CEC9E478342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A7144-E3A1-4EFB-95C0-5CEC9E478342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A7144-E3A1-4EFB-95C0-5CEC9E478342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A7144-E3A1-4EFB-95C0-5CEC9E478342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A7144-E3A1-4EFB-95C0-5CEC9E478342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3" descr="#wm#_34_1_*Z"/>
          <p:cNvGrpSpPr/>
          <p:nvPr/>
        </p:nvGrpSpPr>
        <p:grpSpPr bwMode="auto">
          <a:xfrm>
            <a:off x="3012018" y="2514600"/>
            <a:ext cx="6165849" cy="1343025"/>
            <a:chOff x="0" y="0"/>
            <a:chExt cx="7282" cy="1730"/>
          </a:xfrm>
        </p:grpSpPr>
        <p:sp>
          <p:nvSpPr>
            <p:cNvPr id="2052" name="Rectangle 4" descr="#wm#_34_01_100_1001_a_1_10#clear#"/>
            <p:cNvSpPr>
              <a:spLocks noChangeArrowheads="1"/>
            </p:cNvSpPr>
            <p:nvPr/>
          </p:nvSpPr>
          <p:spPr bwMode="auto">
            <a:xfrm>
              <a:off x="0" y="0"/>
              <a:ext cx="7282" cy="1610"/>
            </a:xfrm>
            <a:prstGeom prst="rect">
              <a:avLst/>
            </a:prstGeom>
            <a:solidFill>
              <a:srgbClr val="475F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 algn="r">
                <a:spcBef>
                  <a:spcPct val="20000"/>
                </a:spcBef>
                <a:defRPr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algn="ctr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marL="14605" indent="-14605" algn="l">
                <a:buFontTx/>
                <a:buChar char="•"/>
              </a:pPr>
              <a:endParaRPr lang="en-AU" altLang="en-US" sz="1600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0" y="1610"/>
              <a:ext cx="7282" cy="120"/>
            </a:xfrm>
            <a:prstGeom prst="rect">
              <a:avLst/>
            </a:prstGeom>
            <a:solidFill>
              <a:srgbClr val="D74B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r">
                <a:spcBef>
                  <a:spcPct val="20000"/>
                </a:spcBef>
                <a:defRPr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algn="ctr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marL="14605" indent="-14605" algn="l">
                <a:buFontTx/>
                <a:buChar char="•"/>
              </a:pPr>
              <a:endParaRPr lang="zh-CN" altLang="zh-CN" sz="1600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12018" y="2514600"/>
            <a:ext cx="6165849" cy="1246189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12018" y="3878262"/>
            <a:ext cx="6165849" cy="686536"/>
          </a:xfrm>
        </p:spPr>
        <p:txBody>
          <a:bodyPr anchor="b" anchorCtr="0"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B09-2F7F-4678-88FC-6C392734D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E961-763F-4F3B-99B4-B7F9E54DE58C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9" y="-224876"/>
            <a:ext cx="3238095" cy="32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604" y="3547549"/>
            <a:ext cx="3238095" cy="32380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B09-2F7F-4678-88FC-6C392734D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E961-763F-4F3B-99B4-B7F9E54DE58C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341314"/>
            <a:ext cx="10765367" cy="581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 flipH="1">
            <a:off x="1" y="339726"/>
            <a:ext cx="251884" cy="581025"/>
          </a:xfrm>
          <a:prstGeom prst="rect">
            <a:avLst/>
          </a:prstGeom>
          <a:solidFill>
            <a:srgbClr val="D74B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14605" indent="-14605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endParaRPr lang="zh-CN" altLang="zh-CN" sz="16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B09-2F7F-4678-88FC-6C392734D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E961-763F-4F3B-99B4-B7F9E54DE5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67934" y="4262438"/>
            <a:ext cx="10513484" cy="457200"/>
          </a:xfrm>
        </p:spPr>
        <p:txBody>
          <a:bodyPr/>
          <a:lstStyle>
            <a:lvl1pPr algn="r">
              <a:defRPr sz="2400"/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1667934" y="4792663"/>
            <a:ext cx="10513484" cy="0"/>
          </a:xfrm>
          <a:prstGeom prst="line">
            <a:avLst/>
          </a:prstGeom>
          <a:noFill/>
          <a:ln w="38100" cap="flat" cmpd="sng">
            <a:solidFill>
              <a:srgbClr val="D74B4B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B09-2F7F-4678-88FC-6C392734D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E961-763F-4F3B-99B4-B7F9E54DE58C}" type="slidenum">
              <a:rPr lang="zh-CN" altLang="en-US" smtClean="0"/>
            </a:fld>
            <a:endParaRPr lang="zh-CN" altLang="en-US"/>
          </a:p>
        </p:txBody>
      </p:sp>
      <p:sp>
        <p:nvSpPr>
          <p:cNvPr id="16" name="Oval 2" descr="#wm#_34_6_*Z"/>
          <p:cNvSpPr>
            <a:spLocks noChangeArrowheads="1"/>
          </p:cNvSpPr>
          <p:nvPr/>
        </p:nvSpPr>
        <p:spPr bwMode="auto">
          <a:xfrm>
            <a:off x="3130662" y="2042349"/>
            <a:ext cx="2213060" cy="2215167"/>
          </a:xfrm>
          <a:prstGeom prst="ellipse">
            <a:avLst/>
          </a:prstGeom>
          <a:solidFill>
            <a:srgbClr val="D74B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defRPr sz="6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14605" indent="-14605" algn="l">
              <a:buFontTx/>
              <a:buChar char="•"/>
            </a:pPr>
            <a:endParaRPr lang="zh-CN" altLang="en-US" sz="1600">
              <a:solidFill>
                <a:srgbClr val="475F77"/>
              </a:solidFill>
            </a:endParaRPr>
          </a:p>
        </p:txBody>
      </p:sp>
      <p:grpSp>
        <p:nvGrpSpPr>
          <p:cNvPr id="17" name="Group 3" descr="#wm#_34_6_*Z"/>
          <p:cNvGrpSpPr/>
          <p:nvPr/>
        </p:nvGrpSpPr>
        <p:grpSpPr bwMode="auto">
          <a:xfrm>
            <a:off x="5073939" y="2668328"/>
            <a:ext cx="961101" cy="961100"/>
            <a:chOff x="0" y="0"/>
            <a:chExt cx="1140" cy="1140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0" y="0"/>
              <a:ext cx="1140" cy="1140"/>
            </a:xfrm>
            <a:prstGeom prst="ellipse">
              <a:avLst/>
            </a:prstGeom>
            <a:solidFill>
              <a:srgbClr val="475F77">
                <a:alpha val="73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defRPr sz="6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algn="ctr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marL="14605" indent="-14605" algn="l">
                <a:buFontTx/>
                <a:buChar char="•"/>
              </a:pPr>
              <a:endParaRPr lang="zh-CN" altLang="zh-CN" sz="1600">
                <a:solidFill>
                  <a:srgbClr val="475F77"/>
                </a:solidFill>
              </a:endParaRPr>
            </a:p>
          </p:txBody>
        </p:sp>
        <p:grpSp>
          <p:nvGrpSpPr>
            <p:cNvPr id="19" name="Group 5"/>
            <p:cNvGrpSpPr/>
            <p:nvPr/>
          </p:nvGrpSpPr>
          <p:grpSpPr bwMode="auto">
            <a:xfrm>
              <a:off x="490" y="358"/>
              <a:ext cx="228" cy="405"/>
              <a:chOff x="0" y="0"/>
              <a:chExt cx="228" cy="405"/>
            </a:xfrm>
          </p:grpSpPr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9" cy="229"/>
              </a:xfrm>
              <a:prstGeom prst="line">
                <a:avLst/>
              </a:prstGeom>
              <a:noFill/>
              <a:ln w="19050" cap="flat" cmpd="sng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28" y="203"/>
                <a:ext cx="201" cy="202"/>
              </a:xfrm>
              <a:prstGeom prst="line">
                <a:avLst/>
              </a:prstGeom>
              <a:noFill/>
              <a:ln w="19050" cap="flat" cmpd="sng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" name="Oval 8" descr="#wm#_34_6_*Z"/>
          <p:cNvSpPr>
            <a:spLocks noChangeArrowheads="1"/>
          </p:cNvSpPr>
          <p:nvPr/>
        </p:nvSpPr>
        <p:spPr bwMode="auto">
          <a:xfrm>
            <a:off x="1667934" y="2668328"/>
            <a:ext cx="961101" cy="961100"/>
          </a:xfrm>
          <a:prstGeom prst="ellipse">
            <a:avLst/>
          </a:prstGeom>
          <a:solidFill>
            <a:srgbClr val="475F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>
            <a:lvl1pPr algn="ctr">
              <a:spcBef>
                <a:spcPct val="20000"/>
              </a:spcBef>
              <a:defRPr sz="6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14605" indent="-14605" algn="l">
              <a:buFontTx/>
              <a:buChar char="•"/>
            </a:pPr>
            <a:endParaRPr lang="zh-CN" altLang="en-US" sz="1600">
              <a:solidFill>
                <a:srgbClr val="475F77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335088"/>
            <a:ext cx="5178279" cy="4749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522" y="1335088"/>
            <a:ext cx="5178278" cy="4749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B09-2F7F-4678-88FC-6C392734D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E961-763F-4F3B-99B4-B7F9E54DE58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B09-2F7F-4678-88FC-6C392734D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E961-763F-4F3B-99B4-B7F9E54DE5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 descr="#wm#_34_1_*Z"/>
          <p:cNvGrpSpPr/>
          <p:nvPr/>
        </p:nvGrpSpPr>
        <p:grpSpPr bwMode="auto">
          <a:xfrm>
            <a:off x="4178400" y="2759075"/>
            <a:ext cx="3835200" cy="1098550"/>
            <a:chOff x="0" y="0"/>
            <a:chExt cx="7282" cy="1730"/>
          </a:xfrm>
        </p:grpSpPr>
        <p:sp>
          <p:nvSpPr>
            <p:cNvPr id="6" name="Rectangle 4" descr="#wm#_34_01_100_1001_a_1_10#clear#"/>
            <p:cNvSpPr>
              <a:spLocks noChangeArrowheads="1"/>
            </p:cNvSpPr>
            <p:nvPr/>
          </p:nvSpPr>
          <p:spPr bwMode="auto">
            <a:xfrm>
              <a:off x="0" y="0"/>
              <a:ext cx="7282" cy="1610"/>
            </a:xfrm>
            <a:prstGeom prst="rect">
              <a:avLst/>
            </a:prstGeom>
            <a:solidFill>
              <a:srgbClr val="475F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 algn="r">
                <a:spcBef>
                  <a:spcPct val="20000"/>
                </a:spcBef>
                <a:defRPr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algn="ctr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marL="14605" indent="-14605" algn="l">
                <a:buFontTx/>
                <a:buChar char="•"/>
              </a:pPr>
              <a:endParaRPr lang="en-AU" altLang="en-US" sz="16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1610"/>
              <a:ext cx="7282" cy="120"/>
            </a:xfrm>
            <a:prstGeom prst="rect">
              <a:avLst/>
            </a:prstGeom>
            <a:solidFill>
              <a:srgbClr val="D74B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r">
                <a:spcBef>
                  <a:spcPct val="20000"/>
                </a:spcBef>
                <a:defRPr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algn="ctr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rgbClr val="475F77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marL="14605" indent="-14605" algn="l">
                <a:buFontTx/>
                <a:buChar char="•"/>
              </a:pPr>
              <a:endParaRPr lang="zh-CN" altLang="zh-CN" sz="1600"/>
            </a:p>
          </p:txBody>
        </p:sp>
      </p:grpSp>
      <p:sp>
        <p:nvSpPr>
          <p:cNvPr id="8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178400" y="2779714"/>
            <a:ext cx="3835200" cy="981075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编辑</a:t>
            </a:r>
            <a:r>
              <a:rPr lang="zh-CN" altLang="en-US" noProof="0" dirty="0" smtClean="0">
                <a:sym typeface="Arial" panose="020B0604020202020204" pitchFamily="34" charset="0"/>
              </a:rPr>
              <a:t>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B09-2F7F-4678-88FC-6C392734D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E961-763F-4F3B-99B4-B7F9E54DE58C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9" y="-224876"/>
            <a:ext cx="3238095" cy="3238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604" y="3547549"/>
            <a:ext cx="3238095" cy="32380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B09-2F7F-4678-88FC-6C392734D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E961-763F-4F3B-99B4-B7F9E54DE5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099" y="335280"/>
            <a:ext cx="11396900" cy="579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0000" y="4462145"/>
            <a:ext cx="11112000" cy="2001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00" y="1264920"/>
            <a:ext cx="11112000" cy="30384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 flipH="1">
            <a:off x="1" y="339726"/>
            <a:ext cx="251884" cy="581025"/>
          </a:xfrm>
          <a:prstGeom prst="rect">
            <a:avLst/>
          </a:prstGeom>
          <a:solidFill>
            <a:srgbClr val="D74B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14605" indent="-14605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endParaRPr lang="zh-CN" altLang="zh-CN" sz="160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38200" y="6560289"/>
            <a:ext cx="2743200" cy="182452"/>
          </a:xfrm>
        </p:spPr>
        <p:txBody>
          <a:bodyPr/>
          <a:lstStyle/>
          <a:p>
            <a:fld id="{4ED1EB09-2F7F-4678-88FC-6C392734D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038600" y="6560289"/>
            <a:ext cx="4114800" cy="1824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560289"/>
            <a:ext cx="2743200" cy="182452"/>
          </a:xfrm>
        </p:spPr>
        <p:txBody>
          <a:bodyPr/>
          <a:lstStyle/>
          <a:p>
            <a:fld id="{DD57E961-763F-4F3B-99B4-B7F9E54DE5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03229" y="341314"/>
            <a:ext cx="1871739" cy="5743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41314"/>
            <a:ext cx="8469086" cy="5743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B09-2F7F-4678-88FC-6C392734D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E961-763F-4F3B-99B4-B7F9E54DE5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1314"/>
            <a:ext cx="10515600" cy="85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35088"/>
            <a:ext cx="105156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dirty="0" smtClean="0">
              <a:sym typeface="Arial" panose="020B0604020202020204" pitchFamily="34" charset="0"/>
            </a:endParaRPr>
          </a:p>
          <a:p>
            <a:pPr lvl="1"/>
            <a:r>
              <a:rPr lang="zh-CN" dirty="0" smtClean="0">
                <a:sym typeface="Arial" panose="020B0604020202020204" pitchFamily="34" charset="0"/>
              </a:rPr>
              <a:t>第二级</a:t>
            </a:r>
            <a:endParaRPr lang="zh-CN" dirty="0" smtClean="0">
              <a:sym typeface="Arial" panose="020B0604020202020204" pitchFamily="34" charset="0"/>
            </a:endParaRPr>
          </a:p>
          <a:p>
            <a:pPr lvl="2"/>
            <a:r>
              <a:rPr lang="zh-CN" dirty="0" smtClean="0">
                <a:sym typeface="Arial" panose="020B0604020202020204" pitchFamily="34" charset="0"/>
              </a:rPr>
              <a:t>第三级</a:t>
            </a:r>
            <a:endParaRPr lang="zh-CN" dirty="0" smtClean="0">
              <a:sym typeface="Arial" panose="020B0604020202020204" pitchFamily="34" charset="0"/>
            </a:endParaRPr>
          </a:p>
          <a:p>
            <a:pPr lvl="3"/>
            <a:r>
              <a:rPr lang="zh-CN" dirty="0" smtClean="0">
                <a:sym typeface="Arial" panose="020B0604020202020204" pitchFamily="34" charset="0"/>
              </a:rPr>
              <a:t>第四级</a:t>
            </a:r>
            <a:endParaRPr lang="zh-CN" dirty="0" smtClean="0">
              <a:sym typeface="Arial" panose="020B0604020202020204" pitchFamily="34" charset="0"/>
            </a:endParaRPr>
          </a:p>
          <a:p>
            <a:pPr lvl="4"/>
            <a:r>
              <a:rPr lang="zh-CN" dirty="0" smtClean="0">
                <a:sym typeface="Arial" panose="020B0604020202020204" pitchFamily="34" charset="0"/>
              </a:rPr>
              <a:t>第五级</a:t>
            </a:r>
            <a:endParaRPr lang="zh-CN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1EB09-2F7F-4678-88FC-6C392734D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7E961-763F-4F3B-99B4-B7F9E54DE5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14605" indent="-1460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475F77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image" Target="../media/image7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4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3200" dirty="0">
                <a:latin typeface="+mj-lt"/>
                <a:ea typeface="+mj-ea"/>
              </a:rPr>
              <a:t>实战演练一</a:t>
            </a:r>
            <a:endParaRPr lang="zh-CN" altLang="zh-CN" sz="3200" dirty="0">
              <a:latin typeface="+mj-lt"/>
              <a:ea typeface="+mj-ea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刘靖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13360" y="326074"/>
            <a:ext cx="9811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 sz="3200"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2pPr>
            <a:lvl3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3pPr>
            <a:lvl4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4pPr>
            <a:lvl5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9pPr>
          </a:lstStyle>
          <a:p>
            <a:r>
              <a:rPr lang="zh-CN" altLang="en-US" dirty="0"/>
              <a:t>快</a:t>
            </a:r>
            <a:r>
              <a:rPr lang="en-US" altLang="zh-CN" dirty="0"/>
              <a:t>-</a:t>
            </a:r>
            <a:r>
              <a:rPr lang="zh-CN" altLang="en-US" dirty="0"/>
              <a:t>注册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1252855"/>
            <a:ext cx="2682240" cy="4674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45" y="1252855"/>
            <a:ext cx="2623185" cy="467487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593965" y="4123690"/>
            <a:ext cx="3347720" cy="159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 fontScale="90000" lnSpcReduction="10000"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600"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1800" dirty="0"/>
              <a:t>注册慢</a:t>
            </a:r>
            <a:endParaRPr lang="zh-CN" altLang="en-US" sz="1800" dirty="0"/>
          </a:p>
          <a:p>
            <a:r>
              <a:rPr lang="en-US" altLang="zh-CN" sz="1800" dirty="0"/>
              <a:t>	1</a:t>
            </a:r>
            <a:r>
              <a:rPr lang="zh-CN" altLang="en-US" sz="1800" dirty="0"/>
              <a:t>、只能选择手机号登录，要填的项很多。</a:t>
            </a:r>
            <a:endParaRPr lang="zh-CN" altLang="en-US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、不支持第三方登录</a:t>
            </a:r>
            <a:endParaRPr lang="zh-CN" altLang="en-US" sz="1800" dirty="0"/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7593965" y="3366770"/>
            <a:ext cx="2889885" cy="66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2400" dirty="0"/>
              <a:t>麦当劳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7487285" y="1252855"/>
            <a:ext cx="2889885" cy="66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2400" dirty="0"/>
              <a:t>饿了吗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7487285" y="1918335"/>
            <a:ext cx="3226435" cy="147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600"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1800" dirty="0"/>
              <a:t>注册快</a:t>
            </a:r>
            <a:endParaRPr lang="zh-CN" altLang="en-US" sz="1800" dirty="0"/>
          </a:p>
          <a:p>
            <a:r>
              <a:rPr lang="en-US" altLang="zh-CN" sz="1800" dirty="0"/>
              <a:t>	1</a:t>
            </a:r>
            <a:r>
              <a:rPr lang="zh-CN" altLang="en-US" sz="1800" dirty="0"/>
              <a:t>、手机号登录，获取验证码</a:t>
            </a:r>
            <a:endParaRPr lang="zh-CN" altLang="en-US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、第三方登录</a:t>
            </a:r>
            <a:endParaRPr lang="zh-CN" altLang="en-US" sz="1800" dirty="0"/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43840" y="341314"/>
            <a:ext cx="9811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 sz="3200"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2pPr>
            <a:lvl3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3pPr>
            <a:lvl4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4pPr>
            <a:lvl5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9pPr>
          </a:lstStyle>
          <a:p>
            <a:r>
              <a:rPr lang="zh-CN" altLang="en-US" dirty="0"/>
              <a:t>准</a:t>
            </a:r>
            <a:r>
              <a:rPr lang="en-US" altLang="zh-CN" dirty="0"/>
              <a:t>-</a:t>
            </a:r>
            <a:r>
              <a:rPr lang="zh-CN" altLang="en-US" dirty="0"/>
              <a:t>位置的重要性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9651" y="1527176"/>
            <a:ext cx="4168775" cy="69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2400" dirty="0"/>
              <a:t>饿了吗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89650" y="2346960"/>
            <a:ext cx="470027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600"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1800" dirty="0"/>
              <a:t>考虑到用户单手操作热区，将结算放在右下角。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" y="1527175"/>
            <a:ext cx="2212975" cy="3924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310" y="1527175"/>
            <a:ext cx="2209800" cy="392493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89651" y="3543936"/>
            <a:ext cx="4168775" cy="69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2400" dirty="0"/>
              <a:t>麦当劳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089650" y="4255135"/>
            <a:ext cx="470027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 lnSpcReduction="20000"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600"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1800" dirty="0"/>
              <a:t>没有考虑到用户单手操作热区，将购物车放在右上角，并且将分类放在了上面，不符合用户操作习惯。</a:t>
            </a:r>
            <a:endParaRPr lang="zh-CN" altLang="en-US" sz="1800" dirty="0"/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43840" y="341314"/>
            <a:ext cx="9811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 sz="3200"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2pPr>
            <a:lvl3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3pPr>
            <a:lvl4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4pPr>
            <a:lvl5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9pPr>
          </a:lstStyle>
          <a:p>
            <a:r>
              <a:rPr lang="zh-CN" altLang="en-US" dirty="0"/>
              <a:t>舒适</a:t>
            </a:r>
            <a:r>
              <a:rPr lang="en-US" altLang="zh-CN" dirty="0"/>
              <a:t>-</a:t>
            </a:r>
            <a:r>
              <a:rPr lang="zh-CN" altLang="en-US" dirty="0"/>
              <a:t>多输出反馈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9651" y="1527176"/>
            <a:ext cx="4168775" cy="69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2400" dirty="0"/>
              <a:t>饿了吗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89650" y="2346960"/>
            <a:ext cx="46545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600"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1800" dirty="0"/>
              <a:t>用户下单后，用户可通过地图进行配送跟踪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1793240"/>
            <a:ext cx="3637915" cy="36569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43840" y="341314"/>
            <a:ext cx="9811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 sz="3200"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2pPr>
            <a:lvl3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3pPr>
            <a:lvl4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4pPr>
            <a:lvl5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9pPr>
          </a:lstStyle>
          <a:p>
            <a:r>
              <a:rPr lang="zh-CN" altLang="en-US" dirty="0"/>
              <a:t>认同</a:t>
            </a:r>
            <a:r>
              <a:rPr lang="en-US" altLang="zh-CN" dirty="0"/>
              <a:t>-</a:t>
            </a:r>
            <a:r>
              <a:rPr lang="zh-CN" altLang="en-US" dirty="0"/>
              <a:t>积分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063625"/>
            <a:ext cx="3034030" cy="53543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485" y="1063625"/>
            <a:ext cx="3046095" cy="54000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369810" y="1179830"/>
            <a:ext cx="2806065" cy="58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 lnSpcReduction="20000"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2400" dirty="0"/>
              <a:t>饿了吗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369810" y="1872615"/>
            <a:ext cx="3132455" cy="188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600"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1800" dirty="0"/>
              <a:t>有积分机制，用户可通过积分换取礼品。满足用户心理，得到用户认同。</a:t>
            </a:r>
            <a:endParaRPr lang="zh-CN" altLang="en-US" sz="1800" dirty="0"/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7533005" y="3661410"/>
            <a:ext cx="2806065" cy="58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 lnSpcReduction="20000"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2400" dirty="0"/>
              <a:t>麦当劳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7439660" y="4353560"/>
            <a:ext cx="3132455" cy="188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600"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1800" dirty="0"/>
              <a:t>无任何奖励机制。</a:t>
            </a:r>
            <a:endParaRPr lang="zh-CN" altLang="en-US" sz="1800" dirty="0"/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43840" y="341314"/>
            <a:ext cx="9811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 sz="3200"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2pPr>
            <a:lvl3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3pPr>
            <a:lvl4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4pPr>
            <a:lvl5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9pPr>
          </a:lstStyle>
          <a:p>
            <a:r>
              <a:rPr lang="zh-CN" altLang="en-US" dirty="0"/>
              <a:t>分享</a:t>
            </a:r>
            <a:r>
              <a:rPr lang="en-US" altLang="zh-CN" dirty="0"/>
              <a:t>&amp;</a:t>
            </a:r>
            <a:r>
              <a:rPr lang="zh-CN" altLang="en-US" dirty="0"/>
              <a:t>认同</a:t>
            </a:r>
            <a:r>
              <a:rPr lang="en-US" altLang="zh-CN" dirty="0"/>
              <a:t>-</a:t>
            </a:r>
            <a:r>
              <a:rPr lang="zh-CN" altLang="en-US" dirty="0"/>
              <a:t>发红包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994650" y="1527175"/>
            <a:ext cx="2462530" cy="697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 fontScale="80000"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2400" dirty="0"/>
              <a:t>饿了吗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94650" y="2346960"/>
            <a:ext cx="2749550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14605" indent="-14605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600"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475F77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475F77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475F77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75F77"/>
                </a:solidFill>
              </a:defRPr>
            </a:lvl9pPr>
          </a:lstStyle>
          <a:p>
            <a:r>
              <a:rPr lang="zh-CN" altLang="en-US" sz="1800" dirty="0"/>
              <a:t>在发红包分享的同时即为平台做了宣传，又给用户福利，满足用户心理，得到用户认同。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50" y="1864360"/>
            <a:ext cx="2165985" cy="3831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120" y="1863725"/>
            <a:ext cx="2139950" cy="3818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790" y="1864360"/>
            <a:ext cx="2161540" cy="3818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ID" val="custom160034_1*a*1"/>
  <p:tag name="KSO_WM_UNIT_PRESET_TEXT_INDEX" val="0"/>
  <p:tag name="KSO_WM_UNIT_PRESET_TEXT_LEN" val="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160034_6*a*1"/>
  <p:tag name="KSO_WM_UNIT_PRESET_TEXT_INDEX" val="0"/>
  <p:tag name="KSO_WM_UNIT_PRESET_TEXT_LEN" val="9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a"/>
  <p:tag name="KSO_WM_UNIT_INDEX" val="1_1_1"/>
  <p:tag name="KSO_WM_UNIT_CLEAR" val="1"/>
  <p:tag name="KSO_WM_UNIT_LAYERLEVEL" val="1_1_1"/>
  <p:tag name="KSO_WM_UNIT_VALUE" val="15"/>
  <p:tag name="KSO_WM_UNIT_HIGHLIGHT" val="0"/>
  <p:tag name="KSO_WM_UNIT_COMPATIBLE" val="0"/>
  <p:tag name="KSO_WM_UNIT_ID" val="custom160034_6*l_h_a*1_1_1"/>
  <p:tag name="KSO_WM_UNIT_PRESET_TEXT_INDEX" val="0"/>
  <p:tag name="KSO_WM_UNIT_PRESET_TEXT_LEN" val="9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f"/>
  <p:tag name="KSO_WM_UNIT_INDEX" val="1_1_1"/>
  <p:tag name="KSO_WM_UNIT_CLEAR" val="1"/>
  <p:tag name="KSO_WM_UNIT_LAYERLEVEL" val="1_1_1"/>
  <p:tag name="KSO_WM_UNIT_VALUE" val="171"/>
  <p:tag name="KSO_WM_UNIT_HIGHLIGHT" val="0"/>
  <p:tag name="KSO_WM_UNIT_COMPATIBLE" val="0"/>
  <p:tag name="KSO_WM_UNIT_ID" val="custom160034_6*l_h_f*1_1_1"/>
  <p:tag name="KSO_WM_UNIT_PRESET_TEXT_INDEX" val="6"/>
  <p:tag name="KSO_WM_UNIT_PRESET_TEXT_LEN" val="5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a"/>
  <p:tag name="KSO_WM_UNIT_INDEX" val="1_1_1"/>
  <p:tag name="KSO_WM_UNIT_CLEAR" val="1"/>
  <p:tag name="KSO_WM_UNIT_LAYERLEVEL" val="1_1_1"/>
  <p:tag name="KSO_WM_UNIT_VALUE" val="15"/>
  <p:tag name="KSO_WM_UNIT_HIGHLIGHT" val="0"/>
  <p:tag name="KSO_WM_UNIT_COMPATIBLE" val="0"/>
  <p:tag name="KSO_WM_UNIT_ID" val="custom160034_6*l_h_a*1_1_1"/>
  <p:tag name="KSO_WM_UNIT_PRESET_TEXT_INDEX" val="0"/>
  <p:tag name="KSO_WM_UNIT_PRESET_TEXT_LEN" val="9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f"/>
  <p:tag name="KSO_WM_UNIT_INDEX" val="1_1_1"/>
  <p:tag name="KSO_WM_UNIT_CLEAR" val="1"/>
  <p:tag name="KSO_WM_UNIT_LAYERLEVEL" val="1_1_1"/>
  <p:tag name="KSO_WM_UNIT_VALUE" val="171"/>
  <p:tag name="KSO_WM_UNIT_HIGHLIGHT" val="0"/>
  <p:tag name="KSO_WM_UNIT_COMPATIBLE" val="0"/>
  <p:tag name="KSO_WM_UNIT_ID" val="custom160034_6*l_h_f*1_1_1"/>
  <p:tag name="KSO_WM_UNIT_PRESET_TEXT_INDEX" val="6"/>
  <p:tag name="KSO_WM_UNIT_PRESET_TEXT_LEN" val="5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SLIDE_ID" val="custom160034_6"/>
  <p:tag name="KSO_WM_SLIDE_INDEX" val="6"/>
  <p:tag name="KSO_WM_SLIDE_LAYOUT" val="a_l_d"/>
  <p:tag name="KSO_WM_SLIDE_LAYOUT_CNT" val="1_1_1"/>
  <p:tag name="KSO_WM_SLIDE_TYPE" val="text"/>
  <p:tag name="KSO_WM_BEAUTIFY_FLAG" val="#wm#"/>
  <p:tag name="KSO_WM_SLIDE_POSITION" val="35*120"/>
  <p:tag name="KSO_WM_SLIDE_SIZE" val="811*375"/>
  <p:tag name="KSO_WM_SLIDE_ITEM_CNT" val="2"/>
  <p:tag name="KSO_WM_TEMPLATE_CATEGORY" val="custom"/>
  <p:tag name="KSO_WM_TEMPLATE_INDEX" val="160034"/>
  <p:tag name="KSO_WM_TAG_VERSION" val="1.0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160034_6*a*1"/>
  <p:tag name="KSO_WM_UNIT_PRESET_TEXT_INDEX" val="0"/>
  <p:tag name="KSO_WM_UNIT_PRESET_TEXT_LEN" val="9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a"/>
  <p:tag name="KSO_WM_UNIT_INDEX" val="1_1_1"/>
  <p:tag name="KSO_WM_UNIT_CLEAR" val="1"/>
  <p:tag name="KSO_WM_UNIT_LAYERLEVEL" val="1_1_1"/>
  <p:tag name="KSO_WM_UNIT_VALUE" val="15"/>
  <p:tag name="KSO_WM_UNIT_HIGHLIGHT" val="0"/>
  <p:tag name="KSO_WM_UNIT_COMPATIBLE" val="0"/>
  <p:tag name="KSO_WM_UNIT_ID" val="custom160034_6*l_h_a*1_1_1"/>
  <p:tag name="KSO_WM_UNIT_PRESET_TEXT_INDEX" val="0"/>
  <p:tag name="KSO_WM_UNIT_PRESET_TEXT_LEN" val="9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f"/>
  <p:tag name="KSO_WM_UNIT_INDEX" val="1_1_1"/>
  <p:tag name="KSO_WM_UNIT_CLEAR" val="1"/>
  <p:tag name="KSO_WM_UNIT_LAYERLEVEL" val="1_1_1"/>
  <p:tag name="KSO_WM_UNIT_VALUE" val="171"/>
  <p:tag name="KSO_WM_UNIT_HIGHLIGHT" val="0"/>
  <p:tag name="KSO_WM_UNIT_COMPATIBLE" val="0"/>
  <p:tag name="KSO_WM_UNIT_ID" val="custom160034_6*l_h_f*1_1_1"/>
  <p:tag name="KSO_WM_UNIT_PRESET_TEXT_INDEX" val="6"/>
  <p:tag name="KSO_WM_UNIT_PRESET_TEXT_LEN" val="5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SLIDE_ID" val="custom160034_6"/>
  <p:tag name="KSO_WM_SLIDE_INDEX" val="6"/>
  <p:tag name="KSO_WM_SLIDE_LAYOUT" val="a_l_d"/>
  <p:tag name="KSO_WM_SLIDE_LAYOUT_CNT" val="1_1_1"/>
  <p:tag name="KSO_WM_SLIDE_TYPE" val="text"/>
  <p:tag name="KSO_WM_BEAUTIFY_FLAG" val="#wm#"/>
  <p:tag name="KSO_WM_SLIDE_POSITION" val="35*120"/>
  <p:tag name="KSO_WM_SLIDE_SIZE" val="811*375"/>
  <p:tag name="KSO_WM_SLIDE_ITEM_CNT" val="2"/>
  <p:tag name="KSO_WM_TEMPLATE_CATEGORY" val="custom"/>
  <p:tag name="KSO_WM_TEMPLATE_INDEX" val="160034"/>
  <p:tag name="KSO_WM_TAG_VERSION" val="1.0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b"/>
  <p:tag name="KSO_WM_UNIT_INDEX" val="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ID" val="custom160034_1*b*1"/>
  <p:tag name="KSO_WM_UNIT_PRESET_TEXT_INDEX" val="1"/>
  <p:tag name="KSO_WM_UNIT_PRESET_TEXT_LEN" val="1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160034_6*a*1"/>
  <p:tag name="KSO_WM_UNIT_PRESET_TEXT_INDEX" val="0"/>
  <p:tag name="KSO_WM_UNIT_PRESET_TEXT_LEN" val="9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a"/>
  <p:tag name="KSO_WM_UNIT_INDEX" val="1_1_1"/>
  <p:tag name="KSO_WM_UNIT_CLEAR" val="1"/>
  <p:tag name="KSO_WM_UNIT_LAYERLEVEL" val="1_1_1"/>
  <p:tag name="KSO_WM_UNIT_VALUE" val="15"/>
  <p:tag name="KSO_WM_UNIT_HIGHLIGHT" val="0"/>
  <p:tag name="KSO_WM_UNIT_COMPATIBLE" val="0"/>
  <p:tag name="KSO_WM_UNIT_ID" val="custom160034_6*l_h_a*1_1_1"/>
  <p:tag name="KSO_WM_UNIT_PRESET_TEXT_INDEX" val="0"/>
  <p:tag name="KSO_WM_UNIT_PRESET_TEXT_LEN" val="9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f"/>
  <p:tag name="KSO_WM_UNIT_INDEX" val="1_1_1"/>
  <p:tag name="KSO_WM_UNIT_CLEAR" val="1"/>
  <p:tag name="KSO_WM_UNIT_LAYERLEVEL" val="1_1_1"/>
  <p:tag name="KSO_WM_UNIT_VALUE" val="171"/>
  <p:tag name="KSO_WM_UNIT_HIGHLIGHT" val="0"/>
  <p:tag name="KSO_WM_UNIT_COMPATIBLE" val="0"/>
  <p:tag name="KSO_WM_UNIT_ID" val="custom160034_6*l_h_f*1_1_1"/>
  <p:tag name="KSO_WM_UNIT_PRESET_TEXT_INDEX" val="6"/>
  <p:tag name="KSO_WM_UNIT_PRESET_TEXT_LEN" val="5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a"/>
  <p:tag name="KSO_WM_UNIT_INDEX" val="1_1_1"/>
  <p:tag name="KSO_WM_UNIT_CLEAR" val="1"/>
  <p:tag name="KSO_WM_UNIT_LAYERLEVEL" val="1_1_1"/>
  <p:tag name="KSO_WM_UNIT_VALUE" val="15"/>
  <p:tag name="KSO_WM_UNIT_HIGHLIGHT" val="0"/>
  <p:tag name="KSO_WM_UNIT_COMPATIBLE" val="0"/>
  <p:tag name="KSO_WM_UNIT_ID" val="custom160034_6*l_h_a*1_1_1"/>
  <p:tag name="KSO_WM_UNIT_PRESET_TEXT_INDEX" val="0"/>
  <p:tag name="KSO_WM_UNIT_PRESET_TEXT_LEN" val="9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f"/>
  <p:tag name="KSO_WM_UNIT_INDEX" val="1_1_1"/>
  <p:tag name="KSO_WM_UNIT_CLEAR" val="1"/>
  <p:tag name="KSO_WM_UNIT_LAYERLEVEL" val="1_1_1"/>
  <p:tag name="KSO_WM_UNIT_VALUE" val="171"/>
  <p:tag name="KSO_WM_UNIT_HIGHLIGHT" val="0"/>
  <p:tag name="KSO_WM_UNIT_COMPATIBLE" val="0"/>
  <p:tag name="KSO_WM_UNIT_ID" val="custom160034_6*l_h_f*1_1_1"/>
  <p:tag name="KSO_WM_UNIT_PRESET_TEXT_INDEX" val="6"/>
  <p:tag name="KSO_WM_UNIT_PRESET_TEXT_LEN" val="5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SLIDE_ID" val="custom160034_6"/>
  <p:tag name="KSO_WM_SLIDE_INDEX" val="6"/>
  <p:tag name="KSO_WM_SLIDE_LAYOUT" val="a_l_d"/>
  <p:tag name="KSO_WM_SLIDE_LAYOUT_CNT" val="1_1_1"/>
  <p:tag name="KSO_WM_SLIDE_TYPE" val="text"/>
  <p:tag name="KSO_WM_BEAUTIFY_FLAG" val="#wm#"/>
  <p:tag name="KSO_WM_SLIDE_POSITION" val="35*120"/>
  <p:tag name="KSO_WM_SLIDE_SIZE" val="811*375"/>
  <p:tag name="KSO_WM_SLIDE_ITEM_CNT" val="2"/>
  <p:tag name="KSO_WM_TEMPLATE_CATEGORY" val="custom"/>
  <p:tag name="KSO_WM_TEMPLATE_INDEX" val="160034"/>
  <p:tag name="KSO_WM_TAG_VERSION" val="1.0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160034_6*a*1"/>
  <p:tag name="KSO_WM_UNIT_PRESET_TEXT_INDEX" val="0"/>
  <p:tag name="KSO_WM_UNIT_PRESET_TEXT_LEN" val="9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a"/>
  <p:tag name="KSO_WM_UNIT_INDEX" val="1_1_1"/>
  <p:tag name="KSO_WM_UNIT_CLEAR" val="1"/>
  <p:tag name="KSO_WM_UNIT_LAYERLEVEL" val="1_1_1"/>
  <p:tag name="KSO_WM_UNIT_VALUE" val="15"/>
  <p:tag name="KSO_WM_UNIT_HIGHLIGHT" val="0"/>
  <p:tag name="KSO_WM_UNIT_COMPATIBLE" val="0"/>
  <p:tag name="KSO_WM_UNIT_ID" val="custom160034_6*l_h_a*1_1_1"/>
  <p:tag name="KSO_WM_UNIT_PRESET_TEXT_INDEX" val="0"/>
  <p:tag name="KSO_WM_UNIT_PRESET_TEXT_LEN" val="9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f"/>
  <p:tag name="KSO_WM_UNIT_INDEX" val="1_1_1"/>
  <p:tag name="KSO_WM_UNIT_CLEAR" val="1"/>
  <p:tag name="KSO_WM_UNIT_LAYERLEVEL" val="1_1_1"/>
  <p:tag name="KSO_WM_UNIT_VALUE" val="171"/>
  <p:tag name="KSO_WM_UNIT_HIGHLIGHT" val="0"/>
  <p:tag name="KSO_WM_UNIT_COMPATIBLE" val="0"/>
  <p:tag name="KSO_WM_UNIT_ID" val="custom160034_6*l_h_f*1_1_1"/>
  <p:tag name="KSO_WM_UNIT_PRESET_TEXT_INDEX" val="6"/>
  <p:tag name="KSO_WM_UNIT_PRESET_TEXT_LEN" val="5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SLIDE_ID" val="custom160034_6"/>
  <p:tag name="KSO_WM_SLIDE_INDEX" val="6"/>
  <p:tag name="KSO_WM_SLIDE_LAYOUT" val="a_l_d"/>
  <p:tag name="KSO_WM_SLIDE_LAYOUT_CNT" val="1_1_1"/>
  <p:tag name="KSO_WM_SLIDE_TYPE" val="text"/>
  <p:tag name="KSO_WM_BEAUTIFY_FLAG" val="#wm#"/>
  <p:tag name="KSO_WM_SLIDE_POSITION" val="35*120"/>
  <p:tag name="KSO_WM_SLIDE_SIZE" val="811*375"/>
  <p:tag name="KSO_WM_SLIDE_ITEM_CNT" val="2"/>
  <p:tag name="KSO_WM_TEMPLATE_CATEGORY" val="custom"/>
  <p:tag name="KSO_WM_TEMPLATE_INDEX" val="160034"/>
  <p:tag name="KSO_WM_TAG_VERSION" val="1.0"/>
  <p:tag name="KSO_WM_DIAGRAM_GROUP_CODE" val="l1-1"/>
</p:tagLst>
</file>

<file path=ppt/tags/tag3.xml><?xml version="1.0" encoding="utf-8"?>
<p:tagLst xmlns:p="http://schemas.openxmlformats.org/presentationml/2006/main">
  <p:tag name="KSO_WM_TEMPLATE_THUMBS_INDEX" val="1、9、13、15、20、24、28、31、35、38、42、47、52"/>
  <p:tag name="KSO_WM_SLIDE_ID" val="custom160034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34"/>
  <p:tag name="KSO_WM_TAG_VERSION" val="1.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a"/>
  <p:tag name="KSO_WM_UNIT_INDEX" val="1"/>
  <p:tag name="KSO_WM_UNIT_ID" val="custom160034_52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S"/>
</p:tagLst>
</file>

<file path=ppt/tags/tag31.xml><?xml version="1.0" encoding="utf-8"?>
<p:tagLst xmlns:p="http://schemas.openxmlformats.org/presentationml/2006/main">
  <p:tag name="KSO_WM_SLIDE_ID" val="custom160034_52"/>
  <p:tag name="KSO_WM_SLIDE_INDEX" val="52"/>
  <p:tag name="KSO_WM_SLIDE_ITEM_CNT" val="1"/>
  <p:tag name="KSO_WM_SLIDE_LAYOUT" val="a"/>
  <p:tag name="KSO_WM_SLIDE_LAYOUT_CNT" val="1"/>
  <p:tag name="KSO_WM_SLIDE_TYPE" val="endPage"/>
  <p:tag name="KSO_WM_BEAUTIFY_FLAG" val="#wm#"/>
  <p:tag name="KSO_WM_TEMPLATE_CATEGORY" val="custom"/>
  <p:tag name="KSO_WM_TEMPLATE_INDEX" val="160034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160034_6*a*1"/>
  <p:tag name="KSO_WM_UNIT_PRESET_TEXT_INDEX" val="0"/>
  <p:tag name="KSO_WM_UNIT_PRESET_TEXT_LEN" val="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f"/>
  <p:tag name="KSO_WM_UNIT_INDEX" val="1_1_1"/>
  <p:tag name="KSO_WM_UNIT_CLEAR" val="1"/>
  <p:tag name="KSO_WM_UNIT_LAYERLEVEL" val="1_1_1"/>
  <p:tag name="KSO_WM_UNIT_VALUE" val="171"/>
  <p:tag name="KSO_WM_UNIT_HIGHLIGHT" val="0"/>
  <p:tag name="KSO_WM_UNIT_COMPATIBLE" val="0"/>
  <p:tag name="KSO_WM_UNIT_ID" val="custom160034_6*l_h_f*1_1_1"/>
  <p:tag name="KSO_WM_UNIT_PRESET_TEXT_INDEX" val="6"/>
  <p:tag name="KSO_WM_UNIT_PRESET_TEXT_LEN" val="5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a"/>
  <p:tag name="KSO_WM_UNIT_INDEX" val="1_1_1"/>
  <p:tag name="KSO_WM_UNIT_CLEAR" val="1"/>
  <p:tag name="KSO_WM_UNIT_LAYERLEVEL" val="1_1_1"/>
  <p:tag name="KSO_WM_UNIT_VALUE" val="15"/>
  <p:tag name="KSO_WM_UNIT_HIGHLIGHT" val="0"/>
  <p:tag name="KSO_WM_UNIT_COMPATIBLE" val="0"/>
  <p:tag name="KSO_WM_UNIT_ID" val="custom160034_6*l_h_a*1_1_1"/>
  <p:tag name="KSO_WM_UNIT_PRESET_TEXT_INDEX" val="0"/>
  <p:tag name="KSO_WM_UNIT_PRESET_TEXT_LEN" val="9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a"/>
  <p:tag name="KSO_WM_UNIT_INDEX" val="1_1_1"/>
  <p:tag name="KSO_WM_UNIT_CLEAR" val="1"/>
  <p:tag name="KSO_WM_UNIT_LAYERLEVEL" val="1_1_1"/>
  <p:tag name="KSO_WM_UNIT_VALUE" val="15"/>
  <p:tag name="KSO_WM_UNIT_HIGHLIGHT" val="0"/>
  <p:tag name="KSO_WM_UNIT_COMPATIBLE" val="0"/>
  <p:tag name="KSO_WM_UNIT_ID" val="custom160034_6*l_h_a*1_1_1"/>
  <p:tag name="KSO_WM_UNIT_PRESET_TEXT_INDEX" val="0"/>
  <p:tag name="KSO_WM_UNIT_PRESET_TEXT_LEN" val="9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4"/>
  <p:tag name="KSO_WM_UNIT_TYPE" val="l_h_f"/>
  <p:tag name="KSO_WM_UNIT_INDEX" val="1_1_1"/>
  <p:tag name="KSO_WM_UNIT_CLEAR" val="1"/>
  <p:tag name="KSO_WM_UNIT_LAYERLEVEL" val="1_1_1"/>
  <p:tag name="KSO_WM_UNIT_VALUE" val="171"/>
  <p:tag name="KSO_WM_UNIT_HIGHLIGHT" val="0"/>
  <p:tag name="KSO_WM_UNIT_COMPATIBLE" val="0"/>
  <p:tag name="KSO_WM_UNIT_ID" val="custom160034_6*l_h_f*1_1_1"/>
  <p:tag name="KSO_WM_UNIT_PRESET_TEXT_INDEX" val="6"/>
  <p:tag name="KSO_WM_UNIT_PRESET_TEXT_LEN" val="5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SLIDE_ID" val="custom160034_6"/>
  <p:tag name="KSO_WM_SLIDE_INDEX" val="6"/>
  <p:tag name="KSO_WM_SLIDE_LAYOUT" val="a_l_d"/>
  <p:tag name="KSO_WM_SLIDE_LAYOUT_CNT" val="1_1_1"/>
  <p:tag name="KSO_WM_SLIDE_TYPE" val="text"/>
  <p:tag name="KSO_WM_BEAUTIFY_FLAG" val="#wm#"/>
  <p:tag name="KSO_WM_SLIDE_POSITION" val="35*120"/>
  <p:tag name="KSO_WM_SLIDE_SIZE" val="811*375"/>
  <p:tag name="KSO_WM_SLIDE_ITEM_CNT" val="2"/>
  <p:tag name="KSO_WM_TEMPLATE_CATEGORY" val="custom"/>
  <p:tag name="KSO_WM_TEMPLATE_INDEX" val="160034"/>
  <p:tag name="KSO_WM_TAG_VERSION" val="1.0"/>
  <p:tag name="KSO_WM_DIAGRAM_GROUP_CODE" val="l1-1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475F77"/>
      </a:dk1>
      <a:lt1>
        <a:srgbClr val="FFFFFF"/>
      </a:lt1>
      <a:dk2>
        <a:srgbClr val="D74B4B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WPS 演示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Calibri</vt:lpstr>
      <vt:lpstr>1_默认设计模板</vt:lpstr>
      <vt:lpstr>实战演练一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</cp:revision>
  <dcterms:created xsi:type="dcterms:W3CDTF">2015-05-05T08:02:00Z</dcterms:created>
  <dcterms:modified xsi:type="dcterms:W3CDTF">2017-02-04T08:23:46Z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