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81" y="257572"/>
            <a:ext cx="2158555" cy="3917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86" y="257572"/>
            <a:ext cx="2272172" cy="40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1" y="261703"/>
            <a:ext cx="2385222" cy="4255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98" y="261703"/>
            <a:ext cx="2394746" cy="4211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780" y="212336"/>
            <a:ext cx="2403477" cy="42298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201" y="261703"/>
            <a:ext cx="2281696" cy="41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8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8" y="173210"/>
            <a:ext cx="1992551" cy="3677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28" y="173210"/>
            <a:ext cx="2131344" cy="37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664" y="173211"/>
            <a:ext cx="2213708" cy="37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0" y="195661"/>
            <a:ext cx="2478317" cy="4351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394" y="195661"/>
            <a:ext cx="2384687" cy="4304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529014"/>
            <a:ext cx="2030281" cy="32555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94" y="3538728"/>
            <a:ext cx="1828581" cy="33192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582" y="3538728"/>
            <a:ext cx="1807538" cy="32457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76" y="-1"/>
            <a:ext cx="5402145" cy="35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9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181" y="124470"/>
            <a:ext cx="1931840" cy="3433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3" y="124470"/>
            <a:ext cx="1872661" cy="32739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895" y="3574256"/>
            <a:ext cx="1826468" cy="3151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302" y="1"/>
            <a:ext cx="1914192" cy="33984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52" y="3511990"/>
            <a:ext cx="1838262" cy="31990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293" y="3511990"/>
            <a:ext cx="1889441" cy="3214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6747" y="3594057"/>
            <a:ext cx="1826468" cy="3136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3086" y="124470"/>
            <a:ext cx="1951659" cy="32739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B13544A-24CD-4F27-A921-3A216FD97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7030" y="49944"/>
            <a:ext cx="1931840" cy="34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" y="86805"/>
            <a:ext cx="2300750" cy="4218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76" y="86805"/>
            <a:ext cx="2359260" cy="42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6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0" y="184093"/>
            <a:ext cx="2244843" cy="3955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44" y="184092"/>
            <a:ext cx="2264006" cy="40350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959" y="184092"/>
            <a:ext cx="2232599" cy="40971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090" y="184092"/>
            <a:ext cx="2285774" cy="40241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351" y="184092"/>
            <a:ext cx="2296478" cy="41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538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江德校</dc:creator>
  <cp:lastModifiedBy>江德校</cp:lastModifiedBy>
  <cp:revision>14</cp:revision>
  <dcterms:created xsi:type="dcterms:W3CDTF">2019-03-29T06:18:33Z</dcterms:created>
  <dcterms:modified xsi:type="dcterms:W3CDTF">2019-03-29T09:30:13Z</dcterms:modified>
</cp:coreProperties>
</file>