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A342-AEEC-6A41-AE42-D61F374C23E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F70B-2F63-F241-A542-4D5BDC32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F70B-2F63-F241-A542-4D5BDC328F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easemob.com/index_register.html" TargetMode="External"/><Relationship Id="rId4" Type="http://schemas.openxmlformats.org/officeDocument/2006/relationships/hyperlink" Target="http://docs.easemob.com/im/000quickstart/10register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asemob.com/download/i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asemob.com/apidoc/android/chat3.0/classcom_1_1hyphenate_1_1_e_m_erro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emob.com/download/im" TargetMode="External"/><Relationship Id="rId4" Type="http://schemas.openxmlformats.org/officeDocument/2006/relationships/hyperlink" Target="http://console.easemob.com/" TargetMode="External"/><Relationship Id="rId5" Type="http://schemas.openxmlformats.org/officeDocument/2006/relationships/hyperlink" Target="http://docs.easemob.com/im/start" TargetMode="External"/><Relationship Id="rId6" Type="http://schemas.openxmlformats.org/officeDocument/2006/relationships/hyperlink" Target="http://www.easemob.com/apidoc/android/chat3.0" TargetMode="External"/><Relationship Id="rId7" Type="http://schemas.openxmlformats.org/officeDocument/2006/relationships/hyperlink" Target="https://github.com/lzan13/VMChatDemoCall" TargetMode="External"/><Relationship Id="rId8" Type="http://schemas.openxmlformats.org/officeDocument/2006/relationships/hyperlink" Target="http://www.jianshu.com/p/3e732f45d376" TargetMode="External"/><Relationship Id="rId9" Type="http://schemas.openxmlformats.org/officeDocument/2006/relationships/hyperlink" Target="https://www.jianshu.com/p/a194fa19bd6a" TargetMode="External"/><Relationship Id="rId10" Type="http://schemas.openxmlformats.org/officeDocument/2006/relationships/hyperlink" Target="https://www.jianshu.com/p/df892008ca5e" TargetMode="External"/><Relationship Id="rId11" Type="http://schemas.openxmlformats.org/officeDocument/2006/relationships/hyperlink" Target="https://www.jianshu.com/p/b9a524f24b7e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lzan13/EaseCha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64000" y="1122840"/>
            <a:ext cx="10296000" cy="12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使用环信3.XSDK简单集成聊天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396520" y="3602520"/>
            <a:ext cx="5991120" cy="16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作者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	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lzan13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开发环境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	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Mac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			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	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AndroidStudio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3.0.0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集成准备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项目配置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注册与登录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集成聊天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36000" y="792000"/>
            <a:ext cx="417456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52000" y="1872720"/>
            <a:ext cx="8926920" cy="363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的下载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下载地址</a:t>
            </a:r>
            <a:r>
              <a:rPr lang="zh-CN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http://www.easemob.com/download/im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注册成为开发者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注册地址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https://console.easemob.com/index_register.html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注册介绍：</a:t>
            </a:r>
            <a:r>
              <a:rPr lang="en-US" sz="1800" b="0" u="sng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</a:t>
            </a:r>
            <a:r>
              <a:rPr lang="en-US" sz="18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://docs.easemob.com/im/000quickstart/10register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了解appkey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5"/>
          <a:stretch/>
        </p:blipFill>
        <p:spPr>
          <a:xfrm>
            <a:off x="1152000" y="4420643"/>
            <a:ext cx="956160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080" cy="9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44612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加入SDK并配置使用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将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SDK加入到项目中，配置方面主要是appkey以及sdk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lang="zh-CN" alt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相关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（不过呢这一步大家经常会忘）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初始化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项目配置完成我们就可以在我们项目入口的地方进行初始化环信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sdk</a:t>
            </a:r>
            <a:r>
              <a:rPr lang="zh-CN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一般在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里初始化，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需要注意的是sdk的初始化一定要放在调用SDK的其他方法调用之前，不然会出现错误；以及sdk的初始化只能进行一次，多次初始化会有可能出现自己踢掉自己的情况；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初始化方法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r>
              <a:rPr lang="en-US" sz="1600" b="0" strike="noStrike" spc="-1" dirty="0" err="1" smtClean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EMClient.getInstance</a:t>
            </a:r>
            <a:r>
              <a:rPr lang="en-US" sz="16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().</a:t>
            </a:r>
            <a:r>
              <a:rPr lang="en-US" sz="16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</a:t>
            </a:r>
            <a:r>
              <a:rPr lang="en-US" sz="16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(context, options);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其中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Options这个参数主要是SDK初始化的一些配置，这里可以配置一些初始化sdk的定义，例如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设置自动登录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options.setAutoLogin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(true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设置（主动或被动）退出群组时，是否删除群聊聊天记录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options.setDeleteMessagesAsExitGroup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(false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详细可查看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api文档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www.easemob.com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apidoc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/android/chat3.0/classcom_1_1hyphenate_1_1chat_1_1_e_m_options.html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注册与登录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注册方法，同步，需要自己异步执行，根据执行情况判断是否注册成功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</a:t>
            </a:r>
            <a:r>
              <a:rPr lang="en-US" sz="18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().</a:t>
            </a:r>
            <a:r>
              <a:rPr lang="en-US" sz="18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createAccount</a:t>
            </a:r>
            <a:r>
              <a:rPr lang="en-US" sz="18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psername</a:t>
            </a:r>
            <a:r>
              <a:rPr lang="en-US" sz="18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password);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登录方法，异步，可在回调中监听登录状态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</a:t>
            </a:r>
            <a:r>
              <a:rPr lang="en-US" sz="18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().login(username, password, callback);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退出登录方法，第一个参数表示是否解绑推送的token，没有使用推送或者被踢都要传false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EMClient.getInstance</a:t>
            </a:r>
            <a:r>
              <a:rPr lang="en-US" sz="1800" b="0" strike="noStrike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().logout(false, callback);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一些常见错误码可以参考API文档详细介绍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http://www.easemob.com/apidoc/android/chat3.0/classcom_1_1hyphenate_1_1_e_m_error.html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4000" y="601920"/>
            <a:ext cx="597420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集成聊天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08000" y="1728000"/>
            <a:ext cx="10366200" cy="318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1080000" y="1512000"/>
            <a:ext cx="9936000" cy="4621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聊天主要有消息的发送和接受；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发送比较简单，只需要创建消息，调用发送方法就ok了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接收需要实现消息的监听接口EMMessageListener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，这个监听接口可以在多处实现，一般是在全局一个实现，一个在聊天界面，今天主要在聊天界面实现；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实现这个接口之后要实现接口的几个方法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//收到新消息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onMessageReceived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(List&lt;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list);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 CMD 消息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onCmdMessageReceived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(List&lt;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list);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收到新的已读回执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onMessageReadAckReceived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(List&lt;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list);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收到新的发送回执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onMessageDeliveryAckReceived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(List&lt;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list);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消息的状态改变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onMessageChanged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EMMessage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message, Object object);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16399" y="1671000"/>
            <a:ext cx="9894755" cy="4442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PPT已经看完了，后边带领大家过一下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最后会把项目放在github上，大家可以去fork以及clone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看下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项目代码地址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://github.com/lzan13/EaseChat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有两个分支：master分支是这次的代码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easeui_dev分支是使用easeui集成的代码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，这部分有兴趣的同学可以去看下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SDK的下载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http://www.easemob.com/download/im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开发者后台：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http://console.easemob.com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开发者文档：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http://docs.easemob.com/im/start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API文档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http://www.easemob.com/apidoc/android/chat3.0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音视频项目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https://github.com/lzan13/VMChatDemoCall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项目文章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http://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www.jianshu.com/p/3e732f45d376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dirty="0" smtClean="0"/>
              <a:t>环信3.x日志分析</a:t>
            </a:r>
            <a:r>
              <a:rPr lang="en-US" dirty="0"/>
              <a:t>	</a:t>
            </a:r>
            <a:r>
              <a:rPr lang="en-US" dirty="0" smtClean="0">
                <a:hlinkClick r:id="rId9"/>
              </a:rPr>
              <a:t>https://www.jianshu.com/p/a194fa19bd6a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环信3.x</a:t>
            </a:r>
            <a:r>
              <a:rPr lang="zh-CN" altLang="en-US" dirty="0" smtClean="0"/>
              <a:t>离线通知</a:t>
            </a:r>
            <a:r>
              <a:rPr lang="en-US" altLang="zh-CN" dirty="0"/>
              <a:t>	</a:t>
            </a:r>
            <a:r>
              <a:rPr lang="en-US" altLang="zh-CN" dirty="0" smtClean="0">
                <a:hlinkClick r:id="rId10"/>
              </a:rPr>
              <a:t>https://www.jianshu.com/p/df892008ca5e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 err="1" smtClean="0"/>
              <a:t>SO</a:t>
            </a:r>
            <a:r>
              <a:rPr lang="en-US" dirty="0" err="1" smtClean="0"/>
              <a:t>错误解决方案</a:t>
            </a:r>
            <a:r>
              <a:rPr lang="en-US" dirty="0"/>
              <a:t>	</a:t>
            </a:r>
            <a:r>
              <a:rPr lang="en-US" dirty="0" smtClean="0">
                <a:hlinkClick r:id="rId11"/>
              </a:rPr>
              <a:t>https://www.jianshu.com/p/b9a524f24b7e</a:t>
            </a:r>
            <a:r>
              <a:rPr lang="en-US" dirty="0"/>
              <a:t/>
            </a:r>
            <a:br>
              <a:rPr lang="en-US" dirty="0"/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864000" y="601920"/>
            <a:ext cx="597420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016400" y="754320"/>
            <a:ext cx="5974200" cy="76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168800" y="2787840"/>
            <a:ext cx="3877200" cy="12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谢谢~ ~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279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DejaVu Sans</vt:lpstr>
      <vt:lpstr>Symbol</vt:lpstr>
      <vt:lpstr>Wingdings</vt:lpstr>
      <vt:lpstr>微软雅黑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230</cp:revision>
  <dcterms:created xsi:type="dcterms:W3CDTF">2015-05-05T08:02:00Z</dcterms:created>
  <dcterms:modified xsi:type="dcterms:W3CDTF">2018-05-09T02:33:55Z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2052-10.1.0.5866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